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2"/>
  </p:notesMasterIdLst>
  <p:sldIdLst>
    <p:sldId id="337" r:id="rId5"/>
    <p:sldId id="335" r:id="rId6"/>
    <p:sldId id="334" r:id="rId7"/>
    <p:sldId id="336" r:id="rId8"/>
    <p:sldId id="315" r:id="rId9"/>
    <p:sldId id="257" r:id="rId10"/>
    <p:sldId id="258" r:id="rId11"/>
    <p:sldId id="259" r:id="rId12"/>
    <p:sldId id="260" r:id="rId13"/>
    <p:sldId id="301" r:id="rId14"/>
    <p:sldId id="302" r:id="rId15"/>
    <p:sldId id="303" r:id="rId16"/>
    <p:sldId id="304" r:id="rId17"/>
    <p:sldId id="305" r:id="rId18"/>
    <p:sldId id="306" r:id="rId19"/>
    <p:sldId id="308" r:id="rId20"/>
    <p:sldId id="261" r:id="rId21"/>
    <p:sldId id="262" r:id="rId22"/>
    <p:sldId id="263" r:id="rId23"/>
    <p:sldId id="268" r:id="rId24"/>
    <p:sldId id="269" r:id="rId25"/>
    <p:sldId id="270" r:id="rId26"/>
    <p:sldId id="300" r:id="rId27"/>
    <p:sldId id="271" r:id="rId28"/>
    <p:sldId id="272" r:id="rId29"/>
    <p:sldId id="267" r:id="rId30"/>
    <p:sldId id="273" r:id="rId31"/>
    <p:sldId id="274" r:id="rId32"/>
    <p:sldId id="275" r:id="rId33"/>
    <p:sldId id="276" r:id="rId34"/>
    <p:sldId id="278" r:id="rId35"/>
    <p:sldId id="277" r:id="rId36"/>
    <p:sldId id="279" r:id="rId37"/>
    <p:sldId id="280" r:id="rId38"/>
    <p:sldId id="281" r:id="rId39"/>
    <p:sldId id="282" r:id="rId40"/>
    <p:sldId id="338" r:id="rId41"/>
    <p:sldId id="339" r:id="rId42"/>
    <p:sldId id="283" r:id="rId43"/>
    <p:sldId id="312" r:id="rId44"/>
    <p:sldId id="313" r:id="rId45"/>
    <p:sldId id="284" r:id="rId46"/>
    <p:sldId id="285" r:id="rId47"/>
    <p:sldId id="286" r:id="rId48"/>
    <p:sldId id="287" r:id="rId49"/>
    <p:sldId id="316" r:id="rId50"/>
    <p:sldId id="317" r:id="rId51"/>
    <p:sldId id="319" r:id="rId52"/>
    <p:sldId id="350" r:id="rId53"/>
    <p:sldId id="351" r:id="rId54"/>
    <p:sldId id="361" r:id="rId55"/>
    <p:sldId id="362" r:id="rId56"/>
    <p:sldId id="292" r:id="rId57"/>
    <p:sldId id="293" r:id="rId58"/>
    <p:sldId id="297" r:id="rId59"/>
    <p:sldId id="298" r:id="rId60"/>
    <p:sldId id="294" r:id="rId61"/>
    <p:sldId id="295" r:id="rId62"/>
    <p:sldId id="296" r:id="rId63"/>
    <p:sldId id="343" r:id="rId64"/>
    <p:sldId id="344" r:id="rId65"/>
    <p:sldId id="345" r:id="rId66"/>
    <p:sldId id="346" r:id="rId67"/>
    <p:sldId id="347" r:id="rId68"/>
    <p:sldId id="348" r:id="rId69"/>
    <p:sldId id="349" r:id="rId70"/>
    <p:sldId id="352" r:id="rId71"/>
    <p:sldId id="369" r:id="rId72"/>
    <p:sldId id="370" r:id="rId73"/>
    <p:sldId id="321" r:id="rId74"/>
    <p:sldId id="322" r:id="rId75"/>
    <p:sldId id="323" r:id="rId76"/>
    <p:sldId id="340" r:id="rId77"/>
    <p:sldId id="341" r:id="rId78"/>
    <p:sldId id="342" r:id="rId79"/>
    <p:sldId id="329" r:id="rId80"/>
    <p:sldId id="330" r:id="rId81"/>
    <p:sldId id="331" r:id="rId82"/>
    <p:sldId id="354" r:id="rId83"/>
    <p:sldId id="358" r:id="rId84"/>
    <p:sldId id="355" r:id="rId85"/>
    <p:sldId id="357" r:id="rId86"/>
    <p:sldId id="356" r:id="rId87"/>
    <p:sldId id="359" r:id="rId88"/>
    <p:sldId id="372" r:id="rId89"/>
    <p:sldId id="373" r:id="rId90"/>
    <p:sldId id="374" r:id="rId91"/>
    <p:sldId id="360" r:id="rId92"/>
    <p:sldId id="332" r:id="rId93"/>
    <p:sldId id="333" r:id="rId94"/>
    <p:sldId id="363" r:id="rId95"/>
    <p:sldId id="365" r:id="rId96"/>
    <p:sldId id="366" r:id="rId97"/>
    <p:sldId id="367" r:id="rId98"/>
    <p:sldId id="364" r:id="rId99"/>
    <p:sldId id="368" r:id="rId100"/>
    <p:sldId id="371"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ABEB9-1BCC-4B5E-AFE6-BE612108422C}" v="1" dt="2023-07-22T06:56:27.297"/>
    <p1510:client id="{6CCA7BA7-D2D0-2B36-E315-FA3217B8B387}" v="1" dt="2022-04-25T06:34:1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9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6/11/relationships/changesInfo" Target="changesInfos/changesInfo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am Ignatious Abhinaya Reddy" userId="S::asamignatious.abhinaya2021@vitstudent.ac.in::a1a2734a-482e-4821-9994-588e314a424f" providerId="AD" clId="Web-{59BABEB9-1BCC-4B5E-AFE6-BE612108422C}"/>
    <pc:docChg chg="sldOrd">
      <pc:chgData name="Asam Ignatious Abhinaya Reddy" userId="S::asamignatious.abhinaya2021@vitstudent.ac.in::a1a2734a-482e-4821-9994-588e314a424f" providerId="AD" clId="Web-{59BABEB9-1BCC-4B5E-AFE6-BE612108422C}" dt="2023-07-22T06:56:27.297" v="0"/>
      <pc:docMkLst>
        <pc:docMk/>
      </pc:docMkLst>
      <pc:sldChg chg="ord">
        <pc:chgData name="Asam Ignatious Abhinaya Reddy" userId="S::asamignatious.abhinaya2021@vitstudent.ac.in::a1a2734a-482e-4821-9994-588e314a424f" providerId="AD" clId="Web-{59BABEB9-1BCC-4B5E-AFE6-BE612108422C}" dt="2023-07-22T06:56:27.297" v="0"/>
        <pc:sldMkLst>
          <pc:docMk/>
          <pc:sldMk cId="1129926997" sldId="334"/>
        </pc:sldMkLst>
      </pc:sldChg>
    </pc:docChg>
  </pc:docChgLst>
  <pc:docChgLst>
    <pc:chgData name="JEEWAN GHIMIRE" userId="S::jeewan.ghimire2020@vitstudent.ac.in::2a26e6e6-a5a8-4af8-a086-00f422f42223" providerId="AD" clId="Web-{6CCA7BA7-D2D0-2B36-E315-FA3217B8B387}"/>
    <pc:docChg chg="modSld">
      <pc:chgData name="JEEWAN GHIMIRE" userId="S::jeewan.ghimire2020@vitstudent.ac.in::2a26e6e6-a5a8-4af8-a086-00f422f42223" providerId="AD" clId="Web-{6CCA7BA7-D2D0-2B36-E315-FA3217B8B387}" dt="2022-04-25T06:34:16.156" v="0" actId="1076"/>
      <pc:docMkLst>
        <pc:docMk/>
      </pc:docMkLst>
      <pc:sldChg chg="modSp">
        <pc:chgData name="JEEWAN GHIMIRE" userId="S::jeewan.ghimire2020@vitstudent.ac.in::2a26e6e6-a5a8-4af8-a086-00f422f42223" providerId="AD" clId="Web-{6CCA7BA7-D2D0-2B36-E315-FA3217B8B387}" dt="2022-04-25T06:34:16.156" v="0" actId="1076"/>
        <pc:sldMkLst>
          <pc:docMk/>
          <pc:sldMk cId="723457247" sldId="332"/>
        </pc:sldMkLst>
        <pc:picChg chg="mod">
          <ac:chgData name="JEEWAN GHIMIRE" userId="S::jeewan.ghimire2020@vitstudent.ac.in::2a26e6e6-a5a8-4af8-a086-00f422f42223" providerId="AD" clId="Web-{6CCA7BA7-D2D0-2B36-E315-FA3217B8B387}" dt="2022-04-25T06:34:16.156" v="0" actId="1076"/>
          <ac:picMkLst>
            <pc:docMk/>
            <pc:sldMk cId="723457247" sldId="332"/>
            <ac:picMk id="4101"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0-20T08:32:47.522"/>
    </inkml:context>
    <inkml:brush xml:id="br0">
      <inkml:brushProperty name="width" value="0.05292" units="cm"/>
      <inkml:brushProperty name="height" value="0.05292" units="cm"/>
      <inkml:brushProperty name="color" value="#FF0000"/>
    </inkml:brush>
  </inkml:definitions>
  <inkml:trace contextRef="#ctx0" brushRef="#br0">10710 10392 601,'2'0'31,"6"0"-8,2 0 23,0-3 16,0 1-6,0 0 5,2-6-4,-1 0 2,2-1 6,1 1 13,-4-4 2,0-3 1,-4 2 4,1-2-1,0 0-7,0 1-3,-4-3 11,-3 3-10,2 1-4,-4 1-5,2 0 0,-7 2-1,1 2-5,-1 2-1,-1 3-8,-4 3-1,-6 0-3,6 3 2,-6 3 1,-1 6 1,2-1 0,1 1 1,-2 1-2,6 1-2,-2-1 0,5 2-3,-1-5 3,6 2-1,1 1 4,3-3 1,3-2 1,1 2-1,6-2-4,3-4-4,-3-1-1,6-1-3,-2-2-5,-2 0 0,6-2-4,-6-4-2,2 2 1,0-4-7,-2-1 1,3-4 0,-6 2 4,-3-1-5,2 0 8,-1 0 0,-4-1-4,-3 0 4,3 0 2,-3 6-1,-3-3-2,-4 3-8,0 1-1,-3 5-6,1-2 7,-6 6-4,0-2-5,-2 7-2,4 0-1,-4 1 2,1 4-8,-2-1 8,4 1 2,4 2-2,-2-2 7,2-1-8,3 1 0,-4-4 9,9 4 0,-1-2 2,3-4 0,3 3-2,-1-3-4,9-2 2,-2 0 3,1-2-4,5-1-2,-2-2 2,-1-2-3,3-1 0,-2-2 6,0-2-8,-4-1 0,5-2 1,-7 1-8,2-4 0,-1-2 0,-6 2-6,-2-2 9,0 2 0,0 0-3,-2-1-2,-6 4 2,3 0-4,-2 3 4,-7-1 1,1 6-1,0 2-2,-3 2 3,2 3-3,-6 2-1,2 4-1,-1 1 1,3 2-2,-1-1 3,4 0-3,-1 2 2,4 0-8,-1-2 10,2 0 6,5-1-2,4 0 3,0-2 1,4 0 2,3 0 2,0-2-1,2-3 1,2 0-3,2-2-2,4-3 5,-2 0-5,3-6 2,-6 0-2,6-1-2,-2-2 2,-2-7-2,2-1-4,-6 0-4,1-4 4,-6-1 4,-1 2-7,2 4 3,-6-3 1,0 4 0,0 0 3,-2 2-2,-2 4 0,-2 0-2,-1 6-1,-4-1 2,1 8-2,-2-1 1,2 6-1,-3 3 1,-2 1-2,5 1 7,0 1-10,1 3 3,-2-3-3,9 0 3,-6 0-1,8 0 2,-2 0 2,2-3-1,2 1 2,3-3 5,0 0-1,10 0-1,-5-5-1,3 1 4,-1-4-2,6-1-2,-4-2-1,2-5 2,1 1-3,-2-4-1,0-4-1,-6 1 1,1-5-1,1-2-3,-5 2 5,-3-3-5,-3 3 0,0 0 1,-3 1-1,0 1 2,-4 3 3,0 4-2,-3 1-1,1 2 2,-6 5 0,3 3-1,2 2-4,0 2 7,-6 5-5,4 0-2,0 3 3,-1 2-1,2-4-1,2 3-1,2-4-1,4 3 3,-1-2 0,1 0 0,3-1-1,-4 0 3,8-2-2,-1-2 2,4-1 2,0 0 0,2-3-3,5-2 0,-4-4 0,2-2-1,3-1 2,-2-2-3,4-6 1,-8 1-2,1-2 0,1-4 0,-6 0 2,3 1-1,-6 2 0,-2 0-1,0-1 2,-2 4-3,-2 2-1,-2 0 0,-1 3-1,-4 4 3,1 1 0,-2 7-2,-2 0 1,-2 4-1,2 4 1,0 3 2,2-1 0,-1 2-4,-1 0 4,1 3 2,5-2-3,-1 2 1,2-6 0,3 6 5,-1-8-3,5 5 3,0-5-3,0 2 7,3-3-2,3-4 3,1 4 1,0-8-2,3 1 2,3-4-2,1 0-1,-5-4 0,5 3-1,-2-7 1,-2 1-2,2-1-1,-4-2 7,-4 3 3,2-3 2,-2 3 3,-4-1-1,0-1 0,0 2-2,-4 2-1,-2 1-1,0-1-2,-4 2 0,2 3-4,-2 0 2,-2 5-4,2-2 0,0 4-1,2-1 1,-4 1-4,2 3 1,2 0 0,-1-3-3,6 3 0,-5 0 1,8 0-2,-2-3 1,2 0-1,0 2 0,0-1 2,6-1-1,-6-2 1,7 0-2,0-3 3,0-2-2,-2 3 1,6-6 0,-2 1 1,-1-3-1,2 0-2,-3-2 0,-2-4 0,-5-2-1,5 4 0,-5-4 0,3 1 1,-3 2-2,0 0-7,-8 0-15,-2 3-51,0 3-77,-12 2-111,-5 4-213,-13 4-273,-26-1 114,-31 3 95,-64-2-332,-35-7-353</inkml:trace>
  <inkml:trace contextRef="#ctx0" brushRef="#br0" timeOffset="16744.22">12998 10352 639,'10'-5'-44,"-1"5"99,2 0 99,-4 0-20,2 0-33,2 0-4,-5-4 1,4 1-7,-4-2 7,2 0-1,-2 0-3,1-3 0,-4 1 1,0-4 1,0 2-1,-3 1-6,0-5 2,0 4-2,0 0-1,0 0-2,-3 2-3,3 2 0,-3-3-6,0 3-3,0 0-4,-4 5-12,-4 3-5,2 1-4,-4 7-8,-1 1-2,1 3-2,-1 0-1,1 5-9,-1-2-1,5 2-5,-1 2-2,3-2-1,0 0-1,7-2-3,-3-1-1,6-2 3,0 0 3,1-3 7,6 1 4,-3-2 6,6-7 1,0 1 1,0-2 9,5-3-7,-2 0 2,1-5-14,0-2 9,-1-1-7,-3-4-2,1-6-4,-1 0-2,-6 0 0,-4-1 3,4-1 3,-7 2 0,0 0-3,0 4-4,-3 1 4,-1 1-6,-3 1-6,0 4-1,-2 5 2,-1 2-11,-1 5 4,-1 2 2,2 3-4,-1 6-1,-2-1 5,7 2-5,-5 0 0,8 3 3,-3-2-5,6-3 5,-4 2 4,8-2 2,-1-3 5,3 1 9,5-2 4,-1-2 3,2-6 5,6-1-2,-2-2-5,7-5-1,1-3-5,-1-4 0,0-1-1,4-7 0,-4 1-5,-2-1-6,-5-3-1,-2 3-14,-1 3-16,-7-3-16,-6 4-24,0 4-35,-10-3-37,-6 5-58,-4 2-60,-7 4-101,-6 4-257,-7-2 59,-10 4 63,-4 1-117,-9 4-98</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3T11:17:57.767"/>
    </inkml:context>
    <inkml:brush xml:id="br0">
      <inkml:brushProperty name="width" value="0.05292" units="cm"/>
      <inkml:brushProperty name="height" value="0.05292" units="cm"/>
      <inkml:brushProperty name="color" value="#FF0000"/>
    </inkml:brush>
  </inkml:definitions>
  <inkml:trace contextRef="#ctx0" brushRef="#br0">15672 2880 714,'-6'0'85,"-1"0"8,7 3-99,0 3 110,0 0 9,-4 1-29,4 1-12,0-1 0,0 1 15,4 1 2,-4 2-5,0-1 1,2 2 6,3 1-2,-2-4 3,0 4-3,4-3-5,-4 3 0,4 0 0,-5-4-2,6 1-3,-1-3 4,2 1 10,2-3 10,2 0-1,-1-3 11,9-4-6,6 0-7,0-6 5,3-4-6,6-1 5,1-4-4,10-6-2,7-4 0,5-7-1,21-15 0,7-4-3,3 2-1,3-7-2,1-2-2,5-1-9,5 2-4,-7 0-10,-4 10-7,-9 2-4,-14 10-9,-17 8-3,-10 7-12,-2-1-23,-8 10-28,-3-6-39,-7 9-26,-3 5-29,-3 0-45,-10 7-59,-4 1-91,-10 7-236,-8 2-92,-14 1 98,-14 5-174,-13 1-205</inkml:trace>
  <inkml:trace contextRef="#ctx0" brushRef="#br0" timeOffset="2836.95">7708 2844 359</inkml:trace>
  <inkml:trace contextRef="#ctx0" brushRef="#br0" timeOffset="3082.08">7721 2842 1052,'4'-3'178,"-1"3"-53,-3 0-7,4 5-1,-1 3-11,0 4 0,5 1 1,-3 5 6,2 4 1,5 6 0,3 4 1,0 0-3,3 6-5,5-3 0,-3 3-5,4-6-7,0 4-2,-4-7 3,-1-1-9,4-3 3,-5-3-2,1 0-3,-2-6-4,-1-1-8,2-3-2,-2-5-9,1-4-4,0-3 3,-4-5-1,4-7-8,-4-3-5,-3-8-7,-3-7-5,0-2-15,-7-8-22,-4 0-24,1 0-13,-1-3-9,-3 6-13,1-1-17,0 3-22,-1 4-26,3 4-42,1 5-56,3 8-34,-4-1-75,8 2-163,-8 5-27,4 0-23,4 4-49</inkml:trace>
  <inkml:trace contextRef="#ctx0" brushRef="#br0" timeOffset="3277.56">8459 3047 1554,'14'20'60,"-2"0"26,-2 6 30,1 3 21,-5 4 14,1 4 6,-4 6-9,0-1-6,0 8-16,2-1-16,-2 5-7,-3-2-7,3 1-32,4-1-35,-1-4-55,0-1-72,5-4-100,-1-5-234,-4-1-104,5-7-73,2-5-107</inkml:trace>
  <inkml:trace contextRef="#ctx0" brushRef="#br0" timeOffset="3657.54">11330 2564 1463</inkml:trace>
  <inkml:trace contextRef="#ctx0" brushRef="#br0" timeOffset="3905.88">11361 2547 1491,'9'-5'34,"4"0"11,-2 0 23,-2 0 15,5 3 11,-1-1 11,0 6 10,4 2 14,-1 4 7,5 4 8,-4 3 8,4 4 11,1 2-3,1 0 0,1 4-22,-5 1-10,4-3-14,1 0-3,-3 0-6,1-4-3,-1 3-5,-4-6-4,-2-2-6,3 0-5,-2-3-6,-2-1 4,2-6-2,1-3-8,0-8-5,-4 3-8,4-10-6,0-5-6,-4-6-4,0-7-15,-3-6-18,0-11-14,-7-3-21,1-3-15,-1 4-24,1 9-6,-4 0-14,0 7-28,0 2-43,0 8-57,3 5-39,0 2-43,0 8-156,1 1-141,-4 3 69,0 5-99,0 0-121</inkml:trace>
  <inkml:trace contextRef="#ctx0" brushRef="#br0" timeOffset="4248.93">12311 2664 1674,'9'6'43,"2"-6"16,-1 2 10,-1-2 14,2-2 16,-1-1 6,3 0-3,1 2-4,-2-2-4,2-2-5,-1 2-4,4 2-10,-4-4-3,-2 4-4,2 1 2,-5 1 2,3 5 6,0 5-3,-5-4-4,-2 3-3,-1 2-10,-3 3-1,-3-1-8,-1 7-1,-2-3 3,-1-1-9,-3 2-8,0-1-3,0 3-10,-5-6 7,4 3-5,4-3 2,-5-1-9,7-1 3,-1-6-9,2 6-6,4-9 1,4 5 1,2-6-17,4 1-22,7-8-32,6 3-29,7-7-37,10-2-32,14 0-43,6-10-81,9 0-197,1-7-33,-2-3-90,-2-3-107</inkml:trace>
  <inkml:trace contextRef="#ctx0" brushRef="#br0" timeOffset="4621.45">14696 2407 1452</inkml:trace>
  <inkml:trace contextRef="#ctx0" brushRef="#br0" timeOffset="4870.79">14698 2392 1461,'4'-7'46,"-1"2"16,-3 0 23,0 0 6,0 2 2,0 3 12,0 0 16,7 8 15,-1 2 9,2 2 3,1 3 5,1 6-8,1-2-8,1 6-8,6 3 1,-6-1-12,6 3-9,1-3-11,-2 1-5,7 0-6,-5-3-1,1-3 3,4 0-4,-5-3-4,2-5-5,-1-1-1,3-6-7,0-2-2,1-5-10,-1-5-6,0-5-5,-3-2-5,4-12-4,-8-3-17,1-4-13,-4-13-20,1 1-13,-8-6-20,4 4-15,-7 5-13,5 5-7,-5 3-22,-3 3-32,3 8-44,-3 1-58,3 4-30,-6 7-62,0 6-162,0 2-61,-5 2-115,2 2-162</inkml:trace>
  <inkml:trace contextRef="#ctx0" brushRef="#br0" timeOffset="5334.05">15379 2745 1776,'9'5'26,"4"0"21,-2 0 20,0-1 24,2-4 19,-1 3-5,1-1-3,1-2-3,2 3-2,2-3-5,-6 0-17,6 0-7,-8 0-4,2 0-9,-2 3-4,0-3-6,-2 2-2,2 1-1,-8 1 2,6 1-2,-4 2-7,-4 2-1,0 0-3,-4-1-2,4 2-5,-3-3 2,-4 4-4,3-4-5,0 0-4,2 4-3,-6-3 4,6-3-5,-1 2-2,-2-2-2,3 0-1,-2 0-3,4-1-2,-4-1-3,2 2-1,2-2-2,0-1 5,0 3-2,2-3-2,2 3 1,0-1 4,-2-1 2,6 3 5,-1-3 8,2 5 16,2-4 6,-1 4 8,3-1-1,-3 0-1,0 1 9,0 2-12,0 1 3,0 1 8,0 0-7,-3 1 4,-4-1-12,0 1-3,-3 2-3,-6 3-2,-5-1-15,-2 0-19,-4 0-32,-9 4-29,-4-4-39,-8 0-55,-7 1-57,-2-3-65,-7 3-184,-6-3-75,-3-3 42,0-2-48,-10 8-50</inkml:trace>
  <inkml:trace contextRef="#ctx0" brushRef="#br0" timeOffset="5759.05">14895 7008 1277</inkml:trace>
  <inkml:trace contextRef="#ctx0" brushRef="#br0" timeOffset="5994">14915 7023 1274,'10'6'31,"0"5"18,7 1 38,0 3 22,2 4 13,5 7 11,3 4 9,0 6 9,3-2 0,3 14 0,3-4-11,-2 4-16,-1 0-11,0-3-12,0 0-6,-6-8-7,3-2-1,-6-2-12,-4-5-8,-1-6-3,-1 0-10,-1-4 11,-4-5 1,-4-4-4,2-4-5,2-2-10,-7-6-1,1-3-3,0-5-5,-5-7-8,3-5-17,-5-3-16,0-12-18,0-7-12,-7-5-14,7 2-12,-3-1-5,-1 5-12,1 7-17,3-1-24,-4 7-29,4 3-44,4 3-10,-1 3-28,1 1-97,1 6-155,0 3-130,-5-1-109</inkml:trace>
  <inkml:trace contextRef="#ctx0" brushRef="#br0" timeOffset="6320.13">15862 7178 1602,'13'14'28,"-2"-2"23,-5 1 16,-2-1 26,-4 4 19,0-1 4,0 0 0,-4 2-3,1 1-6,0 4-3,0-2-7,-5 2 0,2 2-13,-1-2-6,1 0-6,-1 1-10,3-3-4,-2-1-5,-1 1-7,4-2 3,0 0-9,3-3-2,-4 2-9,4-2 2,4-2-6,-4-1-1,6 1-2,4-1-4,1-4 0,5-3 0,7-1-4,1-1 3,6-3-1,3 0-11,1-3-11,8-1-16,2-4-18,-1-2-20,4 3-23,0-3-20,-3 0-15,-2 2-15,-2-2-18,4 2-25,-7 1-18,-7 0-51,-4 1-137,-2-1-233,-12 0-113</inkml:trace>
  <inkml:trace contextRef="#ctx0" brushRef="#br0" timeOffset="6532.56">15992 7460 1706,'-6'0'77,"2"0"10,1-3 6,3 7 35,0-4 13,13 12-2,-2-3-3,5 9 4,4 2-14,1 5-13,-2 2-11,1 11-8,7 2-14,-7 2-25,-3 6-46,-4-1-49,-3 6-62,-7 2-58,-3 4-86,-10 12-220,-3-3-26,-11-5-93,-6-4-86</inkml:trace>
  <inkml:trace contextRef="#ctx0" brushRef="#br0" timeOffset="7015.27">11770 7347 1403</inkml:trace>
  <inkml:trace contextRef="#ctx0" brushRef="#br0" timeOffset="7249.64">11776 7347 1440,'0'0'47,"0"0"3,0 0 26,5 10 18,-2 0 6,0 0 2,4 5 2,-1 0 7,0 3-1,5 2-8,-2 0-6,1 0 3,1 2-8,2 0-5,-2-1-9,2 1-5,-1-2-4,3-2 0,-6 0-6,5-3-2,-4-4 0,0 2 2,0-3-4,0-1 0,3-3 5,-2 0-5,1-6-7,2-6-5,-1-1-4,4-6-5,-7-7-1,0-1-2,4-8-17,-8-3-9,0-2-10,-2 5-14,2 0-22,-6 3-10,4 1-23,-4 2-24,0 5-29,0 2-30,0 3-46,4 3-35,-8 0-89,4 5-150,-4 1-194,4-1-164</inkml:trace>
  <inkml:trace contextRef="#ctx0" brushRef="#br0" timeOffset="7590.24">12461 7522 1743,'17'18'-17,"-4"-4"18,-5-1 19,-3 2 27,1 0 17,-2-2 8,-4 2 3,4-3 4,-4 3 4,0 0-6,-4 3-6,4 0-4,-4-3-7,4-1-5,-3-1-3,3 2-8,-3-2-4,3 1-2,0-1-4,0-1-2,3 0 4,0 0 2,5 0 3,1-3 5,1-1 17,7 2-5,-4-3 5,4 3 10,3 0-11,-3-2 4,2 1-6,1 0 0,-3 0-12,4-1-3,-5 1 0,0 2-5,-2-2-5,0 2-3,-4 4 3,-1-3-12,-1 5-6,-5-1-12,-6 0-18,3 4-17,-8-4-30,-5 4-30,4-1-33,-6-2-49,0 0-40,-3-5-52,-2-2-118,1-3-125,2-7-131,-7-4-135</inkml:trace>
  <inkml:trace contextRef="#ctx0" brushRef="#br0" timeOffset="7747.31">12524 7435 1762,'40'-37'55,"0"1"19,0 2 27,14 1 16,-1-2 3,11-1-10,-1 4-7,3 0-12,4 4-8,-7 0-11,4 3-24,-13 5-47,-1 3-73,-10 7-84,-9-2-117,-5 3-226,-12 2-92,-10 5-91</inkml:trace>
  <inkml:trace contextRef="#ctx0" brushRef="#br0" timeOffset="8313.54">7749 7065 1426</inkml:trace>
  <inkml:trace contextRef="#ctx0" brushRef="#br0" timeOffset="8555.9">7795 7070 1429,'23'7'43,"-2"1"22,-2 5 21,8 4 14,-3 2 4,2 1 7,1 4-4,0 0-8,3 6-1,0-2-1,0-1-9,-4 1-4,-3-3-5,1-3 1,0 1-1,-1-4-3,-7-1 0,1 0 2,-4-6-5,4 3 6,-4-4 6,-3-2 1,1-6-5,-2-1-4,-2-4-10,3-3-9,-3-7 1,-1-4-11,-2-4-6,-1-10-7,-3-5 2,-3-14-8,-4-4-1,4-2-6,-4 0-4,0 2-9,1 3-14,2 8-7,1 6-22,0 5-22,0 3-37,-1 8-14,4 5-29,4 8-34,-1 7-51,-3 1-78,6 7-182,-2 2-41,2 2-82,1 3-104</inkml:trace>
  <inkml:trace contextRef="#ctx0" brushRef="#br0" timeOffset="8986.75">8709 7417 1651,'13'-7'52,"4"0"16,-4-4 12,-3 1 20,0 2 12,3-1 3,-6 1 2,3-2 5,-3 3 5,-1 2 4,1-1-3,-4 2-14,4-1-16,-5 5 7,-2 0-8,5 8 1,-5 1 2,0 4-8,0 2 5,0 2-2,0 8 1,0 0-15,0 3 13,4 2-8,-4 2-10,2 3-8,2 0-5,-1 1-6,4-4-8,-2 0-4,6-2-4,-1-7-1,1-1-7,2-2 1,3-5-6,4-5 0,1 0-6,-2-8 0,1-2 1,4-4-4,0-1 1,-5-6-2,-2-3-4,-1-1 3,-5-3-4,-5-2-1,-2 3-5,-4 0 4,-7 0-3,1 3-8,-5 2 7,-8 4-7,-2 1-7,-2 7-12,-7 0-21,-4 5-35,-2 5-36,-4 2-45,-4 1-51,8 2-61,2 0-60,-2-1-125,6 2-146,0-4 41,3 0-126,4 1-178</inkml:trace>
  <inkml:trace contextRef="#ctx0" brushRef="#br0" timeOffset="9147.32">9099 7718 1972,'30'-18'86,"-7"4"21,-2 2 18,-5 5 19,1-3-10,-4 3-8,1 2-18,-4 0-26,2 0-65,-4 1-84,2-2-107,-7 6-188,-3-5-152,-10 5-93,-7 0-106</inkml:trace>
  <inkml:trace contextRef="#ctx0" brushRef="#br0" timeOffset="27412.38">11730 3214 341,'0'0'15,"0"0"0,0 0-2,0 0 8,0 0 0,0 0 4,0 0 0,0 0 3,0 0 1,0 0-21,0 11 5,0-9 11,0-2 29,0 3-10,4-3-4,-4 2-2,0 0 8,0-2 0,0 0-17,-8 0 5,8 0 4,-5 0 0,-3-2-7,1 2 6,1-2-7,-3 2-1,-2-3 5,5 3-5,-4-2 1,-4 2-2,4-3 3,-2 3-9,1-3 3,-2 3 3,-1 0 2,-2 0-1,2 0 3,-2 0-4,-1 0-2,1 0 0,-5 3 5,1-3 5,1 3-4,-5-1-3,-3 1 1,-3-1 1,0 3-5,-3-3 1,-7 5-2,0-1 1,-7 0-1,3 0-5,-8 2 4,-5-3-8,-3 3-2,3-1 2,4-5-3,-8 6-3,7-3 0,2-3-4,-1 3 6,-1-2-5,0 1 1,5 0-2,-8-2-1,4-2-1,-1 3 1,1-3-1,0 0-2,-1-3 3,4 3-1,-3-2-3,6-2 1,-3 3 3,3-2-7,-3 0 2,4 3 2,-4-2 0,4 2-4,2-3-4,4 3-2,-4 0-12,-2 3-1,2-3-4,1 2 1,-4 4-2,1-1 4,2 3-4,1-6-6,6 2 1,1-1-2,3 0 0,-2-1-8,5 1-2,5-3 0,1 0 3,0-3-9,4 1-6,4-1 3,-5-1-1,5-1 3,-1-1-1,0 4-5,4-3-3,0-1-2,-4-1-7,4 5-11,-1-3-27,2-3-138,-2 3 236</inkml:trace>
  <inkml:trace contextRef="#ctx0" brushRef="#br0" timeOffset="50984.75">8885 10181 1658,'14'-19'284,"-1"9"-53,-6 0-47,-1 3-11,2 2-23,-6 0-22,2 5-6,2 5 19,-2 5 10,2 2 6,2 11 14,1-1 7,-2 8-3,3 6 4,0 0-4,6 5-2,-2 1-9,-1 1-1,4-4 6,-1-6-11,1 0-11,1-3-3,-2-3-10,-2 0-14,-2-6-1,-2-1-7,4-6-1,-4-3-5,4-6 2,-1-5-14,4-5-9,2-8-12,1-7-27,0-8-13,3-11-22,4-14-23,0-1-19,-4 0-20,-3 9-15,0 3-18,-3 2-20,-4 11-29,1-2-34,-4 11-36,-1 2-31,-2 9-24,-3 0-47,-1 6-44,1 3-43,-1 2-111,0 4-148,0-2 42,-3 5-199,3 2-295</inkml:trace>
  <inkml:trace contextRef="#ctx0" brushRef="#br0" timeOffset="51155.8">9763 10485 2144,'16'17'34,"-2"0"48,-5 1 38,2 5 47,2 2 38,-2 7 19,-2 3 6,-2 0-8,-4 8-18,0 3-17,0 8-21,1-2-16,3 1-25,-7-1-41,3 1-63,4 0-61,-4-4-73,3-1-93,1-8-140,3-5-306,3-6 71,1-4 78,3-2-152,6-5-150</inkml:trace>
  <inkml:trace contextRef="#ctx0" brushRef="#br0" timeOffset="51794.1">15531 10467 1743,'15'-7'-23,"-10"2"27,3 2 28,-2 0 24,-2 1 16,-2-1 7,-2 3 5,5 5 18,-5 6 33,0 4 13,0 7 6,-5 0 15,5 9 11,0 1-18,0 3-2,0 5 0,5 1-20,-2-2-5,4 0-10,-2 0-10,5-3-11,2 0-6,-4-6-3,7 0-6,-2-2 1,-1-9-8,3 0-5,0-7-2,6-7-13,-1-8-8,-1-9-4,2-2-14,3-10-17,-1-13-22,3-13-17,-5-13-21,2-2-16,-2-3-5,-5 9-10,-2 11-10,-2 3-8,-2 10-22,1 3-33,-5 6-46,1 7-17,-1 8-25,-3 5-67,2 6-210,-2 2-55,-3-2 68,0 15-73,0-1-71</inkml:trace>
  <inkml:trace contextRef="#ctx0" brushRef="#br0" timeOffset="52149.47">16452 11150 1762,'11'5'107,"-1"-3"37,2 4 12,2-1 0,-4-1-3,1 4-1,2-3 3,-4 2-2,4 1-9,-3-1 4,2 0-10,0 1-7,-6 0 0,4 2-8,-2 0-6,-2 0 0,0 2-8,-8 3-7,2-1-7,-10 4-8,2 3-11,-4-1-5,-4 2-10,-8 3-5,4 0-3,-4-2-6,0 2-6,2-3-3,2-2-6,-1-2-2,8-6-7,-1 3-5,2-2-6,5-4-4,7-3 4,3-1-1,10-4-4,4-2-2,9-4-1,4-1-3,10-6-14,14-3-17,6-1-22,13-5-27,38-10-22,-21 9-34,-6 0-46,-11 2-58,4 7-69,-20-2-104,-8 1-200,-8 6 42,-16 3-197,-7-1-256</inkml:trace>
  <inkml:trace contextRef="#ctx0" brushRef="#br0" timeOffset="53140.2">15069 16029 1984,'0'-7'-35,"0"0"35,-3-1 31,6 1 42,-3-1 28,0 6 16,-3-5 19,3 4 22,0-3-1,3 4 7,-6-4 2,3 6 4,0 0 18,6 8 1,-6 5 8,6-2-2,1 3-7,4 6-7,-2 6-12,5-2-7,-1 6-7,0 0-17,4 3-7,3 7-10,-3-8-8,0-5-9,2 6-8,-2-8-7,-1 5-9,1-10-7,-4 2-3,1-4-5,-4-3-6,7-3 4,-4-4-12,1-3 13,2-2-4,1-11-8,2-1-1,-6-9-7,9-12-18,-4-5-7,-3-13-11,-2-3-21,-7 0-21,1-2-14,-3 6-13,-4 5-27,0 1-31,0 7-37,0 2-45,0 6-45,0 3-59,0 5-47,3 6-39,-3-3-132,2 8-151,-2-1 78,-2 1-294,2 7-372</inkml:trace>
  <inkml:trace contextRef="#ctx0" brushRef="#br0" timeOffset="53629.89">15913 16223 2401,'13'2'-3,"1"3"34,-2-3 39,6-2 31,-2 0 18,4 0 32,-1 0 14,5 0 23,3 0 0,0 0-2,-1 5-3,4-5-3,-6 0-8,2 3-5,1-1-3,-7-2-2,4 8-5,-5-1-7,-5 8-14,-5-4-6,-2-2-37,-3 6-10,-4 0-9,-4 3-7,-3 0 0,-2-1-12,-1 5-4,-7-3-4,0-2-12,4 5-8,-7-3-9,3-2-4,0 0-16,1-1-9,2-3-6,1-1-11,3-4-6,0 1-13,0-1-13,7 1 2,0-2 5,3-5 5,3 5 5,4-7 8,-1 6 2,4-4 6,0-2 7,3 5 4,1-2 12,-1-3 13,1 2 11,-1 3 15,0-3 12,4 6 16,-4-3 4,1-1 8,-5 4 3,2 5-4,-1-8-1,-1 8-9,-2-1 0,0-5-5,-7 9-3,4-7-15,-8 4 1,1-2-7,-4-2-3,-3 1 1,0 2-10,-4-1-6,-5-4-15,-4 4-25,2-4-29,-9 1-38,0-7-39,0 5-43,-3-4-46,-4-2-45,-2 0-58,1 0-83,-2 0-220,-2-2-52,-2-4 61,-3 5-309,4-5-403</inkml:trace>
  <inkml:trace contextRef="#ctx0" brushRef="#br0" timeOffset="55267.71">9089 15365 2472,'3'10'-19,"1"-2"29,-4 9 31,6-2 37,2 10 21,-5 0 11,0 7 24,3 4 7,-2 3-5,5 4 4,2 7 2,-1 0-1,-1 0-10,5 0-2,-1 0-1,4-7-9,-1 3-1,-5-10-11,2-4-4,1-5-7,-4 4-3,-4-11 0,8-5-4,-4-6-5,3-3-10,0-6-7,0-14-6,4 2-8,0-10-6,-4-11-9,7-11-9,-6-7-19,-1-13-22,-3-2-22,0 7-12,0 6-23,-3 6-25,0 7-24,-1 6-37,-3 8-38,0 3-40,-3 5-37,4 9-57,-4 1-159,0 1-127,0 7 70,-4 0-172,4 0-207</inkml:trace>
  <inkml:trace contextRef="#ctx0" brushRef="#br0" timeOffset="55542.24">9826 15765 1978,'13'10'27,"1"5"13,-8-5 24,1 5 26,3 3 17,-7-1-1,4 0 8,-4 6 3,-3 2 4,0 0-6,0 0-3,-3 8 3,0-6-13,-4-3 4,7 2-14,-7 3-3,4 0-10,3-5-5,-4 1-6,4-2-9,4-3-3,-1 2-6,1-3-8,6-2-3,6-2 0,-2-6-7,9 1-5,4-2-4,3-4-6,3-1-13,7-3-13,11-3-20,-2-1-10,14-4-23,5-2-24,-5 3-32,-3-3-33,-3 0-38,-8 2-38,-8-7-66,-11 5-141,-7 0-82,-11-2-148,-2 4-159</inkml:trace>
  <inkml:trace contextRef="#ctx0" brushRef="#br0" timeOffset="55747.2">10193 16107 1862,'-10'5'83,"0"-2"8,3-2 16,0 13 26,7 4 13,0 1-1,7 5 1,-4 10-13,8-2-8,-1 11-6,3-2-10,4 8-8,3-2-11,-1-2-14,15 5-16,-3 5-34,5-2-44,0-3-55,-6-3-69,17 3-87,-10-5-163,3-5-144,-4-13 52,5-2-87,2-8-72</inkml:trace>
  <inkml:trace contextRef="#ctx0" brushRef="#br0" timeOffset="56434.37">13748 14258 1506,'3'-3'-33,"-3"3"63,0-5 19,0 2 11,0-3 19,0 6 18,-3-1 4,3 1-8,0 0-4,0 0 19,0 18 0,0-4 11,3 6 7,4 4-2,3 7-1,0 1-9,4 4-5,-2-4-11,6 5 2,1 1-9,-2-2-5,0-10 1,-1 5-7,1-6-9,0-1-7,-3-6-4,2 0-1,-2-3-1,-2-8-8,1 1 0,4-8-10,1-8-1,-2 1-7,-2-8-5,2-3-3,-7-9-8,5-6-12,-4 0-17,1-6-11,-5 6-11,1-1-8,-4 5-10,3 5-16,-3-1-27,2 4-35,-5 4-35,3 5-43,0-3-51,-3 5-133,0 2-160,3 1 58,-3-1-49,4 5-46</inkml:trace>
  <inkml:trace contextRef="#ctx0" brushRef="#br0" timeOffset="56741.54">14372 14415 1547,'6'7'14,"1"1"11,0-4 29,-7 4 25,3 4 5,-3-1 6,0-1 5,4 5 1,-8-5-4,4 7-5,-3-2-2,-1 8 0,-3-6-5,4 3-3,-3 3-5,3-4-6,-1 4-3,1-1-8,-1-4-4,1 0-1,3-1 4,3 5-2,4-4 2,0 2 5,2-3 1,5 3 6,-1-2-1,4 0 1,-5-1 0,6-2 1,-1 3-2,-4 0-1,4-1-7,-4 0-3,-3 0-7,0 7-3,-3-10-1,-4 6-5,-3-3-16,-3 7-25,-7-7-34,0 0-30,-7 0-35,-3-4-43,-3 5-45,-2-11-48,3 3-46,-8-8-105,0 4-127,0-12 22,0 2-25,0-11-23</inkml:trace>
  <inkml:trace contextRef="#ctx0" brushRef="#br0" timeOffset="56879.18">14252 14572 1560,'46'-31'47,"4"7"9,1-1 33,2 5 16,14-5-2,6 0-9,3 3-11,4 1-8,0 1-8,1 1-17,-5 1-39,-2 5-46,-11 1-66,1 4-77,-7-6-196,-11 6-188,-7 0-64</inkml:trace>
  <inkml:trace contextRef="#ctx0" brushRef="#br0" timeOffset="57644.34">10913 11569 1604,'-3'-17'8,"3"3"33,3 2 28,-3 3 20,0 2 9,0-1 1,4 3 7,-1 0 11,3 3 11,1 2 4,3 0 7,0 2-2,7 3-3,-1 5 4,1 3-3,7 2-6,3 2-9,-5 3-5,8 0-14,0 3-7,-3-3-2,3 2-8,0-3 0,-3 2-1,0-3 1,3-1-1,-3-2-6,-4-3-4,3 0-3,1-6-2,0 2-5,-4-1-5,4-5-4,-3 1-3,-2-8-3,5 0-8,-3-5-3,-4-4-6,-1-7-4,-2-6-9,-7-6-12,1-2-14,-11-5-14,0 0-12,-4 3-2,0-3-17,-3 5-6,5 2-6,-2 8-22,0 0-19,2 3-31,-1 2-42,3 3-34,0 5-22,3 5-34,-3 0-101,6 2-172,-2 5 10,2 0-154,1 5-181</inkml:trace>
  <inkml:trace contextRef="#ctx0" brushRef="#br0" timeOffset="57974.45">12020 11442 1866,'14'5'-21,"-4"-1"23,-4 2 33,2 2 33,-5-1 26,0 4 12,0 3 5,-6 3 13,3 4 2,-3 2-2,0 4 2,-5 3-3,2 5 2,-1-3-2,4 5-2,0-1-14,0-1-5,3 0-7,0-5 3,3 0-11,-3-2 3,6-1-4,-3-3-5,4 0-4,0-4 3,3-3-3,0-3-1,0-3-2,3-2-8,-3-3-6,4 0-4,-1-9-5,1-2-7,-5-3-2,1-5-4,-4-2-3,2-2-4,-5 3-5,-3-6-1,-3 4-4,-5-2-9,-4 1-10,-9 5-29,-5 0-27,-4 6-29,-7 3-47,-6-2-39,3 5-57,0 5-74,-7-2-129,3 2-194,5 0 64,-9 3-221,2 0-268</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2T06:46:41.452"/>
    </inkml:context>
    <inkml:brush xml:id="br0">
      <inkml:brushProperty name="width" value="0.05292" units="cm"/>
      <inkml:brushProperty name="height" value="0.05292" units="cm"/>
      <inkml:brushProperty name="color" value="#FF0000"/>
    </inkml:brush>
  </inkml:definitions>
  <inkml:trace contextRef="#ctx0" brushRef="#br0">2553 1090 464,'16'-2'-342</inkml:trace>
  <inkml:trace contextRef="#ctx0" brushRef="#br0" timeOffset="550.52">2602 1080 534,'18'-3'153,"-9"-1"-41,5 1-6,-4-3 6,-1 4-2,2-4 8,-4 2-1,2 2 9,-2-4 3,-1 2 1,-2-1 3,0 0-2,-4-3 6,3 6-1,-3-3-7,-3 0-3,-1 0-9,-6 1 0,3-2-12,-2 0-3,-9 4 2,2 0-4,-4-2 0,0 3 6,0 1-3,-3 0-11,-7 1-3,3 5-6,-3 2-15,-3 4 1,3 3-6,-4 7-2,8 4 8,-1 6 6,0 3-3,8 5-5,1 6 1,6 0-2,-2 7-7,7 1-5,4 0-3,6 3-5,4 11-2,7-3-10,2 0 1,7-5-4,7 0-3,16 15-1,-2-20-2,-4-7-1,4-9-4,-1-1 0,-3-11-3,-3-2 1,0-7-4,-4-6-1,-6-4-3,3-3-1,-4-5-1,-1-5-4,0-6-1,-5-2-19,1-8-5,-5-7-2,1-3-9,-4-1-3,-5-5-2,1-1-1,0 4 4,1-4 2,-2 3 4,-3 3 2,2-4 1,3 6-1,-2 3-1,-3 2 1,3 2 1,1 3 1,4 1 1,-3 4 5,8-1-4,-6 7 7,-2 1 1,8 3-1,-6 5 4,-1 2 0,2 9 3,1-2 0,-4 7 7,-1 4 9,2 5 3,-5 5 2,1 4-4,-4 4 9,0 2-5,0 3 4,1-1-13,-4 1 4,0-4 2,0 2-4,4-4-6,-1-2-31,0-2-25,4-3-31,-1-8-32,5-2-37,-5-8-38,4 0-34,0-8-39,4-1-62,-1-9-134,-3-1-85,3-8 39,-3-5-14,1-5-28</inkml:trace>
  <inkml:trace contextRef="#ctx0" brushRef="#br0" timeOffset="729.04">3584 1727 1560,'6'4'34,"0"4"21,-2 1 27,2 3 21,-3 5 13,2 6 3,-5 3 5,3 3-8,-3 5-7,0 2-13,-3 1-7,3-2-11,-5 2-10,5-1-12,-3-4-29,0-1-23,0-7-34,-1 1-42,4-2-23,0-8-33,4-3-64,-4-5-171,0-7-303,0 0-160</inkml:trace>
  <inkml:trace contextRef="#ctx0" brushRef="#br0" timeOffset="1178.83">3973 1627 1873,'7'35'-4,"-1"0"32,1-1 40,-4 2 23,1-3 20,-1-1 4,0 3 3,-3 0 8,4-2-5,0 0 5,-2-6-14,5 0-3,-4-4-2,-3-1 4,4-2-12,-1-2-4,0-3-2,5-2 11,-6-4 1,8-1-2,-3-6-6,4-2-9,-2-7-12,1-3-8,4-5-6,-1-5-8,1-10-8,-2-6-5,-2-6-11,4-6-21,-4-1-19,1-1-19,-2 5-19,1 0-13,1 7-17,-5 6-22,0-1-29,-2 8-39,-1 3-39,0 1-37,4 6-30,-11 3-59,12 5-124,-5-4-56,-6 10-76,3-2-89</inkml:trace>
  <inkml:trace contextRef="#ctx0" brushRef="#br0" timeOffset="1531.9">4553 1812 1606,'20'23'-34,"-2"-6"14,-6-2 29,2-2 17,-1-4 25,-3 0 12,1-2 16,-2-2 6,4-2 10,1-6 1,-1 1-4,1-5-7,-1-5-3,1 0 3,-1-3-2,-4-2-2,2-1-4,-6-3-6,3 0-4,-8-1 0,0-2-5,-3 2-1,-4 2-2,-4 3-6,2-1-3,-7 6-5,-1 1 0,0 4-3,-3 5-8,0 2 6,-7 5 2,0 2-7,1 7-1,0 6-2,-1 1 4,3 4-2,4 4-2,4 2 1,2-1-5,7 5-1,1-2-2,6 1 8,6-1-16,1 0 3,10-3-2,3-3-2,10 3 0,-4-8-4,8 1 2,0-5-23,-1-6-19,0 1-23,-3-8-29,2-3-32,-2-2-42,0-2-45,0-3-72,0-8-182,-2 1-98,2-6-107,0-2-153</inkml:trace>
  <inkml:trace contextRef="#ctx0" brushRef="#br0" timeOffset="1754.62">6562 1751 1597,'16'-3'-543</inkml:trace>
  <inkml:trace contextRef="#ctx0" brushRef="#br0" timeOffset="2538.52">6625 1743 1515,'16'-4'-21,"1"-4"5,-4 2 18,1-2 23,-4-4 4,1-4 5,0 3 15,-3-8 8,-5 3 11,0-2 16,-3 1-1,-3-2-6,0 4 6,-5-1 3,3 3-2,-3 0-3,-5 5-7,-2 0-2,4 5 1,-10 7 2,-1 3-1,-2 7-4,0 8-4,-2-1-7,2 5 2,2 8 1,-2 2-5,4 1-3,3 5-11,0-2 1,8-1 1,2-2-2,3 0-2,4-6-4,4 4-2,6 0 1,0-6-6,7-2-1,2-5-1,1-3-2,4-4-4,0-5-1,1-5-3,-1-3 1,0-3-1,2-2-5,-5-7 4,1-1-8,2-7 3,-7-2-3,-1-7-11,-2-3 7,-4 0 2,-4-1 4,1 1-3,-3 2-6,-1 5 0,-1 1 3,-2 3-10,0 3 10,-2 6-4,2 4-5,-3 4 7,-1 5-1,-3 5-4,1 1 6,2 5-1,0 4 5,4 6 3,0-2 14,0 5 6,4 1 4,2-2 1,1 4-3,10-1 1,-4 1-1,8-6-2,1 2-7,-2-8 0,4-1 0,2-5 0,2-2-2,-1-6-2,3-4 3,-4-1-9,4-5-3,0-4 2,0-5 1,-4-4-3,1-1-4,-3-10 4,-1-3-2,-7-2 9,-2-4-14,-4 7 0,1-2 1,-5 6 2,1 3-2,-4 4-3,0 1-1,0 2-2,-3 8 2,0 0 0,0 12-3,0 0 0,-6 12 1,3-3-6,-4 6 4,7 7 4,-3-2-8,3 9 7,3-3 10,0 3 5,1 3-2,2-1 0,5 2 0,-2-3-3,-2-1 3,2-5 0,2-2-1,-4-4-6,2 3 6,2-9 1,-1-2-3,3-3 0,0-5-1,0-4-4,1-3 9,-1-7 0,1-3-8,-1-6-5,4-3 3,-4-3-6,0-1 4,4 0 2,-4 3-1,-2 3 0,0 2-2,1 2-6,-2 8-3,-2 1 3,7 6 5,-2 3-3,-3 6-3,1 6 8,-2 5-6,1 3 0,1 7 4,-2 6 2,1-4-4,1 7 1,-5-4 0,1 3-28,1-2-26,1 0-17,0-4-35,-5-4-30,2-2-48,2-1-34,1-2-47,1-2-166,-5-5-180,6-7 89,-4 0-112,0-6-132</inkml:trace>
  <inkml:trace contextRef="#ctx0" brushRef="#br0" timeOffset="3163.85">8662 1731 1689,'10'6'-14,"-3"2"4,3-2 13,-3 0 25,1 1 10,3-1 4,0-1 15,-3 0 8,7 0 6,-2-5-2,0 0-5,1-3 1,-1-2-3,4-2-1,-2-3-5,3 1 1,-1-8-8,-4 2-5,4-2-1,-4-3-9,0-3 8,-3 1 2,0-1-3,0 4 0,-6-4-1,3 1 1,-7 4-8,-3 0-2,-1 1-11,-6 2 4,0 3 3,0 2-3,0 5 1,-6 2 0,2 3-3,-6 5 0,3 5-2,-1 3-5,3 1 1,-2 12 0,4-1 1,-4 5-1,7 0 0,7 0-2,-1-1 2,11 4-5,0 0-2,9-3 3,12 2 1,2-1-2,2-4-3,8-5-14,4-1-20,-4-6-20,3-3-13,1-5-16,-1 1-19,1-6-15,-4 0-23,-7-2-16,0 0-13,-3-4-18,-6-4-53,-4-2-81,-7-2-267,0-4-81</inkml:trace>
  <inkml:trace contextRef="#ctx0" brushRef="#br0" timeOffset="3407.2">9369 1659 1580,'-3'-9'-17,"0"-4"12,-1 6 30,1-3 12,3 0 17,-3 5 8,6-5 12,0-1 7,4 2 10,-1 1 5,8 3 8,-1 0 3,1 3-6,2 2 1,1 0-6,3 2-5,-3 3-2,-1 2 0,1 5-7,-1 2-3,-2 4-2,-1-1-8,-2 3-6,-5 0-7,1 2-9,-4-2-5,-3 2 0,0 4-15,-3-6-20,-4 2-25,1-1-24,-8-5-30,4 2-35,-4-3-29,-2-3-33,-1 2-36,-2-4-44,-2-5-119,1-5-125,1 0-48,-5-5-43</inkml:trace>
  <inkml:trace contextRef="#ctx0" brushRef="#br0" timeOffset="4986.46">9510 1477 1521,'22'-2'-18,"2"2"28,-7 2 37,-1 3 24,-2 2 18,-1 9 18,1-1 9,-1 4 5,0 6 4,4 4-1,-3 0-4,-3 4-4,3 0-10,2 1-9,5 4-7,-2-4-14,2 2-7,3-4-3,0-5-4,1-2-7,2-4-9,3-4-1,7-5-7,0 0-2,3-5-3,-4-5-7,1-4-2,4-4-1,-2-1-6,1-6-7,-7-7-7,5-4-8,-8-9-4,-3 0-9,-2-8-1,-4 2-5,-7-3 3,-8 5 2,-3 4 2,0 5 1,-6 2-1,-3 2 0,-2 2 3,-5 6 2,4 4 0,-5 5 5,1 1-3,-4 10 2,-2-2-2,-2 10 3,1-2-1,0 10 2,-3-1 3,3 5 1,3 1 2,7 1 2,0-2 3,7-2-2,0 1 7,3 0 1,3-4 0,0 1 5,7-2-4,4-3 1,-1-5 0,0-1-3,0-3 1,8-4 0,-5 1 2,4-6-5,1-2-1,-2-2-1,1-1-1,1-7-1,-5 0 1,1-2-2,-1 0 4,-5-3 5,2-1-3,-4 1-2,-2 3 3,0 5-1,0-5-6,-4 5 1,3 5 0,-6 0 5,3 4-4,-3 3 7,0 0 0,0 0 7,0 15 6,0-2 6,0 0-3,0-1 2,4 5 8,3 3 2,0 0 2,-1 0-4,8 0 8,2 0 4,8 1 2,1-1-5,5-6-7,-2 1 3,-1-5-4,2-6-3,1 2 1,0-6-7,0-3-6,0-4 4,-4-1-5,5-4-1,-7-6-2,-1-1-4,-7-7-2,1-4 0,-7-3-2,-2 2-5,-5-5 1,0 7-2,-3 1 0,-3 1 0,0 2 1,-2 2-6,5 5 0,-6 6-3,3 2 4,-7 5-3,7 5-1,-5 2 1,2 6 0,-1 4 4,4 5-1,-4-1 7,7 6 4,-3 3 9,6 0 7,4 3 11,0 0 2,2 2-7,2-3 1,-1-2-4,7 3 2,-4-8-4,4-2-5,-4-1 3,7-5-5,-7-2-3,4-5-1,-4-3-1,1-4-2,-1-3 0,-4-5-3,5-5-3,-4-5-4,0-3-1,-3-6 0,0-4-8,-1 1-1,0 1-2,2 6-3,-5 0 2,4 4 1,-4 3-8,0 0-7,4 6 2,-4 2 4,4 2 3,0 8 1,-4 3 0,7 2 0,-7 5 0,7 2 3,-3 3 1,-1 2 3,5 4-1,-5 1 5,4 2 4,3 2 8,-2 4 1,-2-3 2,1 4 2,-2-9-2,1 0-4,1 2 1,-3-7-1,0 0 1,2 0-3,-5-4 2,6-5 4,-3-1-5,-1-7 0,4-4 0,1-7-2,-2-7-1,1-2-5,4-5-3,-4-8-6,1 2-4,4-5-3,-2 4-3,4 1 0,-4-3 0,4 6-3,-4 3 0,0 5-2,1 3-3,0 3 3,-2 3 4,3 7 0,-2 1 1,-4 6 5,2 4 1,-1 1-3,-1 4 9,2 5-4,-1 0 0,-1 4 6,5 1 4,-5 1 3,6-3 5,-2 5 4,-1-3 4,3-2 1,-3-2 3,6-3 3,-3-3-4,3-2-1,2-5 3,3-2-6,-3-3-2,4-6 1,-1-1-1,-3-5-5,0 0 4,4-8-3,-8-6-4,1-3 3,-1-3 1,-5 1-7,-2-5 3,1-1-2,-7 3 2,1-2-6,-4 6 4,0 3-1,4 2-1,-4 2 0,-4 5-2,4 3 0,-4 8 6,1 5 1,0 6 4,3 9 13,-3 8 11,3 6 13,0 12 12,0 14 9,3 2 10,3 15 8,2 5 9,8 25 1,1-5-1,5 3-1,2-6 1,0-2 8,-1-15-20,1-15-6,-5-2-9,-2-11-7,-1-4-6,-2-9-8,2-4 1,-5-7-28,-4-3-1,-1-7-1,0-6-4,-2-7-4,-4 0-6,-4-15-7,1-8-10,-10-11-18,-4-11-10,-2-21-7,-8-26-4,3-5 0,1 4-1,7 13 1,2 16 4,4 10 6,7 4 1,0 6 4,6 6 1,0 1 3,4 6 2,2 2 3,-1 6 4,1 5 2,4 6-1,-2 2 4,2 2 1,1 8 3,-1 6-2,0 4-2,4 2-13,-11 5-11,5 4-13,-5 4-21,-2 0-16,-1 0-22,-3 5-25,-3-3-29,-4 3-29,-4-3-42,-2-1-45,7-4-47,-11-2-104,4-5-196,-4-3 35,4-3-184,-1-2-269</inkml:trace>
  <inkml:trace contextRef="#ctx0" brushRef="#br0" timeOffset="5580.53">12367 1942 2000,'17'0'-34,"0"0"13,3-3 31,-4 1 37,5 0 13,2-6 9,-5 1 13,7-3 11,-5-2 0,3-6 2,1-2-5,-5-5 3,-2-1-2,-4-8-4,4-7-12,-4-4 1,-3-2-14,-3-8-6,-5 0-6,4 0-4,-3 0 0,-6 3-4,3 2 5,-8 7 6,8 5 2,-7 4 5,4 4-10,0 7-4,-3 6-5,-5 7 12,1 7 3,3 6 3,-3 7 2,1 7 3,-2 6 4,1 8 5,1 5 9,2 9-2,4 5 4,0 2-1,-1 2 1,8-3-2,-1 2 2,7 2 1,3-5 1,7 8-3,7-8-6,-4-10-2,7-1-4,6-6-5,1-4-8,1-8-3,1-6-4,1-5-6,1-5-6,-5-5-4,4-5-2,4-5-6,-8-5 0,-2 1-4,-1-13-4,-6 3-6,-1-7-4,-9-1-3,-7 2-6,-7 3-1,-3 0-4,-3 5-1,-4-2-5,-3 4-3,-3 3 1,-7 4-3,3 4 1,1 5 2,-8 4-1,0 4 8,8 5-4,-4 7-2,7 1 2,-1 6 5,5 2 2,5 2-3,4 2 5,0 5-1,10-1-1,0-4 1,0 4 1,10-3 3,3-3-3,1-2 6,6-2-7,0-6-5,0 0-34,0-4-31,-7-2-35,4-3-42,-4-4-41,-3-4-59,-7-4-64,1-4-87,-8-1-217,-2-3-20,-8-3 78,1-4-172,-3-7-224</inkml:trace>
  <inkml:trace contextRef="#ctx0" brushRef="#br0" timeOffset="11528.96">15082 1157 457,'7'0'148,"-4"0"-56,1-2-37,2 2-4,-6-3-2,0 3-7,7 0 1,-4-1-3,-3 1-7,7 1 6,-7-1-9,0 0-5,0 0-2,3 3 0,-3-3-3,0 0-9,0 0 11,0 0-10,4 0 9,-4 0-10,0 0-3,0 0-11,0 0-11,0 0-4,0 0-14,3 2-17,-3-2-40,0 0-67,0 0-148,0 0 178</inkml:trace>
  <inkml:trace contextRef="#ctx0" brushRef="#br0" timeOffset="13376.02">15112 1269 905,'7'-7'34,"0"0"15,-1 2 11,1-3 7,-1-2 4,1 4 10,-3-6 4,-4 3 5,3-4 2,-3 3 1,0-2 9,-7-1-2,3 1 0,-2-2 2,-1 5 0,-2-1-2,2 3-7,-3-3 1,0 5-12,0 0-6,-1 5-2,-1 5 1,1 2-3,-2 8-6,0 4-1,2 5-10,5 8 1,0 7-5,2-3-2,-3 15 0,4-2-8,3 3-1,3 4-9,1 0-1,-1-2-5,4-2-5,2 4-10,2-5-7,2-1-11,0 0-18,1-5-18,-5-2-26,-2-11-17,4 1-22,-5-3-20,1-6-15,-4-3-21,0-3-34,-6-6-61,3 0-110,-7-3-235,1-7-105</inkml:trace>
  <inkml:trace contextRef="#ctx0" brushRef="#br0" timeOffset="13999.9">14828 1782 1576,'7'-15'-56,"4"0"14,-5 0 20,7 5 24,4-3 13,3 4 11,0-1 15,3 0 8,1 1 7,-1-3 0,3 4 6,1 4 2,0-6-2,3 3 2,-3-1-1,0 1-1,-1 0-2,0-4 1,1 4-7,0-4-1,-4 4-1,1-1 1,0 1-1,-5 0 1,-2-3 4,-1 4-1,-2 2 2,-1-1 1,-2 1 1,-3-2-2,0 4-2,-2-2-6,-3 2-7,-3 2-7,0 0-2,-9 14-5,-1-5 2,-1 3 1,2 5-4,-4 3-4,-1 9 0,1-3 0,-4 5-7,4-1 2,2 1-3,-2 2 0,7 0-3,3 0 1,0-6 2,3 3-3,3-4-4,3-2 0,1-2-1,7 2 3,5-7 0,1-5-6,4 1 1,-2-6 0,5-5 4,-3-2-3,3 0-4,-2-7-3,3-1-1,-1-6 2,-4-3-2,3-3-3,-5-4 2,-1 0-1,-4-3-1,-2-2-3,-1 0 6,-3 3-3,0 2 0,0 2 0,-3 2 5,-2-1-5,3 4-2,2 1-1,-3 7 3,2-1 2,2 4 2,2 4-3,4 2 2,-4 6-1,7 2 1,1 1 1,1 3 0,2 5-1,-1 0 1,1 7 6,-8-4 1,1 2 2,-4 1-3,-2-1-2,-5-2 4,-3-1-1,1 2-2,-4-3-1,0-6-4,-4 3 9,1-5-12,0-3-7,0-1-2,-5-3-5,2-8-16,3-4-5,-1-3-22,4-10-17,-3-5-18,6-9-19,4 0-16,2-8-17,5 1-23,7 1-46,1 1-107,12 5-157,3-7-51,6 5-34</inkml:trace>
  <inkml:trace contextRef="#ctx0" brushRef="#br0" timeOffset="14478.62">17557 1451 1380,'6'6'-5,"4"0"17,-4-2 16,2-4 19,-2 0 5,-3-3 6,0 2 4,-3-5 8,0 0-2,0 0 7,-3-2 5,0-2 4,-3 2 2,-2 3-3,-2 1-3,0-1-7,-3 2-2,-4 6-2,1-1 0,-8 5-1,4 6-7,-3 5-1,0 1-9,-1 6 0,2 4-13,1 0-1,2 1-1,2 0-7,4 0 1,2 1-4,5-7-2,6 1-4,0 1-1,6-5 1,11 2-2,3-4-2,0-2-4,4-5 2,-2-2 0,6-5-3,-2 0-2,-3-5 4,4-5-4,-3 0-2,-2-8 2,-2-1-3,0-7 2,-3-4-4,-4-4 0,1-4-1,-7 0 0,0 0 1,-1 2-2,-3-1 0,0 11-1,-3-4 2,0 8-1,4-1-5,-4 7 0,3 2 2,1 6-1,0 6 2,-1 4 2,3 3-1,0 7 0,9 4-4,0 4-3,6-1-13,3 9-24,6-3-30,6 3-36,14 4-27,6 1-39,4-8-74,8-1-168,-2-5-74,-2-10-40,-1-4-34</inkml:trace>
  <inkml:trace contextRef="#ctx0" brushRef="#br0" timeOffset="15082.42">19808 1455 1427,'0'-12'29,"-4"-1"2,-2 0 14,-1 1 17,-3-4 18,0 3 13,-4-7 4,-2 6 0,-1 2 0,-2-1 3,-2 1 2,-2 5-2,-4 2-3,3 5-2,-1 2-4,-5 5-1,-4 4-8,-1 3-5,5 3-5,0 7-3,5-3-6,-2 4-10,7 4-3,0-2 1,4-3-8,2 2-4,7-4-4,1 0-2,9-5-5,0 3-3,8-7-3,5 0 1,-3-5 1,6-4-7,3-4 4,-4 0-9,7-2 4,-2-3-7,4-5 2,-3-2-1,2-3-1,-3-5 2,-3-3-4,1 1 1,-5 1-2,0-3-1,-6 3-2,3 5-2,-6-5 9,3 6-4,0 0 13,-2 3 0,-5 0-3,3 3 5,-3 1-10,4 7 8,-4 2 1,0 5 8,2 2 8,-2 7 5,0 2 12,3 8 7,1 5 6,0 2-1,6 11 2,-3 5 2,4 2-3,-1 0-1,4 13-1,-4-4-2,1 3 2,-5-9-6,-2 3 2,-1-4-6,-2-2-3,0-7-3,-8-1-4,0-6-2,-5 0-5,2 0-5,-3-9 0,-3 0-7,0-6 0,-4-4-9,0-7-18,0-5-19,0-5-13,-2-11-15,-5-7-15,4-9-14,1-7-17,5-9-5,0-3-5,12 7-10,4-4-3,8-4-15,3 5-12,4-3-28,7 2-24,3 4-22,6 1-20,0 4-29,1-3-79,-1 5-129,-3 2-42,0 5-41,-3 3-61</inkml:trace>
  <inkml:trace contextRef="#ctx0" brushRef="#br0" timeOffset="16118.41">20217 1492 1569,'8'10'-8,"-2"0"27,4 4 30,1 2 22,-2 2 20,1-1 16,4 4 8,2 3 7,1 1 2,-1 4 3,0-3-7,6 2-9,-14-1-6,10 1-6,-6-4-5,-2-3-5,1-1-18,-4-3-1,3-3-10,-8 3-2,6-5-6,-1-2-4,-4 0-5,4-3-9,-4-2-1,-1-3-7,-2-2-8,4-9-4,0-4-13,-2-4-6,3-7-8,5-5-4,-5-3 0,10-1 2,4-3-2,2-1 6,2 3-3,4-2 5,3 5 1,0-2-4,7 5 3,-4 2 2,3 2-1,-2 4 4,-4 2-3,0 2 5,-7 5-2,1 1 1,-2 0 1,-4 5-1,-1 3 0,-4 4 0,-4 0 3,-1 6 0,-5 0-1,-6 5 4,-2 1 8,-1 6 3,-4 0-3,-7 6 7,1 1 0,-1-2 0,1 2 4,-1 1 0,-4-3-6,5 0-6,2-3 1,1-2 2,7 1 1,0-4-7,-2-2 1,5-3 1,3 1-3,3-1 1,5-4 2,-2-2-2,4-2-3,-1-2 3,5-4 0,-1-2 0,4-2-1,4-5-1,-5-4 1,4-7-1,-4 1 0,1-8-3,4-1 4,-8-3-6,4 6 4,-8-3 2,1 8-1,1-1-7,-5 4 6,1 1 0,-4 3-7,3-1 1,-2 7 1,0 4 5,-4 0-1,3 5 4,-3 0 3,0 10-2,3-1 3,-3 2 1,3 1 16,-3 2-4,4-1 5,2 5 1,1 2-2,3-4 10,6 1 3,5 0-5,-8-5 2,10 1-4,-2-3 0,4-4-4,-1-4-4,3-2 0,-4-6-1,3-2 0,-1-1-5,5-6-2,-11-4 6,5-5 0,-4-1 5,-4-4 0,0-1 0,-6-3 4,1 0 4,-4 4 12,3 4 3,-8 2 15,2 3-3,3 3-7,-3 5-7,-4 4-4,-4 8 1,4 0 3,-4 17-2,1 0 6,3 14-3,-4 6 5,2 13 3,2 5 6,-7 13 4,7 2 5,0 5-5,7 0 1,-7 2 8,6 1-13,-6-3-4,7-3-2,3-2-11,-1-5-3,-2-14-5,1-2-5,-5-11-1,7-6-5,-7-4 4,3-3-7,-2-5-10,0-7-9,-4-5-11,3-8-12,-3 0-15,-3-24-14,-1-1-11,-3-15-6,1-14-6,-7-12-1,5-6 2,1-3 6,7 2 5,4 3 4,-1 12 5,5 3 4,5 5 1,-4 8 5,12 5 5,-4 7 3,-1 5-2,4 8 8,1 6-1,-12 4 3,11 5 2,-10 4 1,-3 8 4,-1 2-5,1 3-10,-14 8-15,4 2-17,-7 7-20,-7 1-14,-2 4-30,-5 1-24,-2-6-29,-4 0-28,3-2-38,-3-7-42,2-3-42,2-6-133,3-2-112,0-6 50,5-6-76,3 0-99</inkml:trace>
  <inkml:trace contextRef="#ctx0" brushRef="#br0" timeOffset="16562.66">22155 1170 1713,'27'-15'11,"0"3"5,-13 0 20,2 11 39,-13 2 25,2 5 13,4 0 7,-6 6 7,-3 3 13,3 4 12,-6 6-2,0 6-7,0 4 6,-3 2-2,1 5-4,2-1-6,3 2-9,0-1-5,-7 0-12,14 0-7,-4 6-13,2-9-8,7 0-5,-2-4-10,4-1-5,2-4-4,-3-1-7,1-5-4,2-7-4,0-1 1,2-3-10,-6-5-4,6-7-6,-6-2 0,6-7-1,-2-5-3,0-3-3,4-6-1,-2-6-5,2 3 3,-4-1-3,1 2 0,2-1-2,-1 6-3,-6 1-2,6 0 0,-2 6-3,-2 4 0,-1 1 0,1 7-1,2 3 1,-2 1 10,2 9 8,-2 3 7,-5 1 0,4 3-3,-2 2-2,-1 3 0,-1 0-3,2 3-4,2-1-2,1-4-10,-8-1-19,4-1-16,4-6-29,-1-1-28,1-2-30,-5-4-34,4-3-37,1-2-52,2-3-66,-5-8-165,2-4-167,-7-6 87,1-6-189,-7-2-232</inkml:trace>
  <inkml:trace contextRef="#ctx0" brushRef="#br0" timeOffset="17515.12">1886 3164 1817</inkml:trace>
  <inkml:trace contextRef="#ctx0" brushRef="#br0" timeOffset="18070.64">1882 3125 1685,'0'-20'-38,"-7"2"10,1 0 18,-5 1 18,-2 3 17,-4-3 15,1 5 12,-3 5 12,-5-1 7,4 8 5,-7 3 0,0 5 2,-3 5 0,3 7-1,-6 6 0,3 3-4,3 5-2,5 1-4,-2 3-3,4-1 0,7-2-5,3 0-7,3 0 0,0 0-9,7-7-3,4-1-6,6 3 0,0-7-5,3-3 0,7-5-3,4-3 0,-2-5-6,5-4-1,-3-3-4,6-5 3,-4-5-5,4-3-1,1-4 0,-5-5-2,4-8 0,-4-7-1,2-1 1,-9-2-4,2 2 0,-5 1-3,-2 4 2,-1 3-2,0 2-2,0 3 1,0 6-3,-3 4 0,0 3-1,0 3 2,0 5 1,0 4-3,1 4 7,-2 7 4,1 4 7,5 2 8,-3 8 3,6 3 8,-5 4 1,7 8 8,-4-3 6,1 4-5,-4-1-3,1 3-4,-4-6 4,3-2-10,-3-3 1,0-3-3,0-3-2,-3-3-6,-1-6 6,1 1-3,-4-3 13,5-8-7,-5-2-4,3-5 1,-3-5-3,1-5-7,-4-5-14,3-7 0,3-11-9,2-5 8,1-4-1,4-3 6,1 0-2,2 3-4,5-1 3,6 8-4,-1 3-5,4 1 4,-3 12 1,6 2 1,-3 4-3,0 11 1,1 5 9,2 11-7,0 3-2,0 11 1,1 2 3,-4 2 5,0 9-8,-4-2 5,8 9-23,-8-6-22,-3 3-29,-6-6-48,-4-3-55,-3 2-65,-3-6-121,-7-7-240,0-6 44,-3-2-109,-1-8-159</inkml:trace>
  <inkml:trace contextRef="#ctx0" brushRef="#br0" timeOffset="19398.95">4427 3457 1605,'17'-2'-5,"-8"2"3,2 2 3,-5 5 13,1 0 41,-1 10 25,-2 0 12,-1 5 4,0 6 14,-3-1-1,0 11 3,-3-1-4,0 1-5,-4-1-12,4 1-5,0-1-6,3-4-6,0-3-11,3-5-4,0 0 0,4-3 3,3-2-5,3-5 3,0-5-14,4-5-5,4-2-5,-2-3-2,4-8-1,4-4-8,-3-3-1,3-4-5,-5-5 1,2-4-4,-4-1-5,-1-6-1,-1-5 0,-4 0-2,-3 5 3,-3-3-5,-2 5-3,1 3 3,0 6 3,-7 2-3,2-2-5,3 10 3,-5 1-1,-5 6-1,3 7 2,-5 2-1,4 5 0,-1 4 6,4 3 5,0 7 3,4 4-1,-1-1 6,6 5 7,1 3-8,8-2 2,2 2 6,2 0-3,6-1-10,5-1 2,4-5 0,-3-5 0,-1-3 0,3-4 1,-2-1-7,-4-7 1,0-2-8,-3-6 10,0 1-9,-5-8 2,-1 0-5,-4-5-2,-1-5-13,-7-3-8,-1-2 3,-8-2-11,-3-8-15,-8-2-2,-5-4-4,-4-1 5,-4 1-1,-3 2 6,-3 1 1,0 1 8,0 1-2,-3 5 5,3 3-3,4 3 5,2 3 2,4 6 2,7 1-2,-4 0 3,7 5 2,3 3 2,4-3 1,3 2 4,7 1-3,3-1 6,5-2 2,9 0 4,0 0 3,6-5 8,7 0 4,-1 0-4,2-3 6,4 1 3,2-5 2,-4-1-1,-3 1 1,-4 1 3,-3 0-1,-3-5-1,-4 4 0,1-3 1,-8-1-3,-2-1-2,-5 5 1,1-1 0,-3 3 11,-3 3 7,2 0-2,-2 4-6,-4 5-2,0 3 8,-4 5 15,1 8 5,0 4 0,-1 9 0,4 3-3,-4 14-7,4 2 7,-3 10-1,0 8 5,3-1 4,-3 0-3,6 6-5,-3 6-3,3 0-7,0-2 1,5-10-6,-2-2-3,4-3 1,0-7-6,0-7-3,0-1 0,0-7-4,4-2-1,-5-8 2,7-5-4,-2-4-2,2-7-3,-2-4-1,2-4-8,2-9-2,-6-5-4,6-7-12,-1-2-5,2-1 0,-3 1-1,2-3 0,-2 2 3,2 3-3,-6 4 6,2 2 3,-2 6-8,-2 6 11,5 0-8,-2 7-1,0 2 11,-3 3-2,3 5-5,-2 3 6,2 2 4,-4 3-6,2 1 8,-1 1-5,-1 3 2,2-1 0,-4 1 5,2-4-8,2 2 7,-5-1 1,4 0 1,-3-6-3,3 2 9,0-4-1,0-2-8,3 0 3,0-5 2,1 0 5,-1 0-9,4-5 5,-4-2-7,1-3 6,-1-3-3,4-2 0,-7-4-8,-1-7 5,-2 1 2,0-2-1,0-3 0,-1 0-1,-3 2 0,1 4 10,-1-2 0,1 6-6,-1 0-3,-3 5 0,0 5 2,0 2 2,0 3-1,0 0 4,-3 13-7,6-3 3,-3 3 0,4-1 0,-1 3 2,0 0 0,4 3-7,-1-1-26,5 1-26,-2 0-30,5-4-35,-1 1-35,0-2-41,-2-4-36,2-2-32,-3-1-48,3-6-88,-3 0-117,1-7-11,-5-1-45,0-4-75</inkml:trace>
  <inkml:trace contextRef="#ctx0" brushRef="#br0" timeOffset="19499.66">6371 3159 1475,'-3'-7'-80,"3"-1"-8,3 3-9,0 1-28,1 1-244,-1-2 117</inkml:trace>
  <inkml:trace contextRef="#ctx0" brushRef="#br0" timeOffset="20206.77">6884 3267 1010,'11'8'47,"-4"-1"-3,-4 3 1,-3 0 34,-7 2 20,0 1 15,-3 2 8,-4 3 5,-6 4 6,1 1 4,-4 2-5,-1 2-1,-2 8-5,2-2 1,-1 2-14,6 0-9,3-3-6,3 1-2,7-4-12,-2 4-3,8-5-1,2-1-4,13 1-4,0-3-7,10 0-3,2-5-7,6 0-4,0-6-4,8-3-7,-1-4-1,-1-1-3,-2-6 1,0-3-11,3-6-1,-3 0-1,-1-6-8,-3-4 3,-3-9-2,0-5-3,-9-4-1,-1-8-7,-7-3 3,1-14-4,-8-3 0,-6 5-3,0 2 0,0 0-5,-3 4 5,0 4 4,0 7 5,-5 6 4,5 5-2,0 1-6,0 8 2,-1 4 1,1 6 5,0 6 8,0 4 2,-2 6 4,2 6 4,3 3 11,0 12 8,-3 0 11,3 3 2,0 12 3,0-4-4,0 5 0,3 2-1,-3 1-6,3 4-6,2 0-2,1-4-7,1-4-4,-1 0-1,0-4-3,5 0 2,-1-6-6,-1 0-1,-1-7-1,5-2-3,-4-5 0,5-2-3,-1-7-2,1 2-5,2-8-1,-2-5 1,-1-2-2,4-7-2,-1 0-3,1-6 0,0 3-2,0-7-2,3 5 2,3-1-2,-6 5 1,3 0-3,-2 2 0,4 4 1,1-1-2,-3 7-1,0 3 2,-5 0 0,3 8 5,3 1-1,-8 7 4,4 4 1,-1 5 0,-2 0 1,-2 2-3,3 3-3,-6 1 5,1-4-6,1 3 1,-6-4-9,2-5-18,-4-1-29,4-2-33,1-1-30,-3-2-35,-1-2-26,0-3-60,2-3-72,-3-4-129,0-3-244,2-8 88,-5-2-250,-5-5-325</inkml:trace>
  <inkml:trace contextRef="#ctx0" brushRef="#br0" timeOffset="21897.25">9892 3514 1938</inkml:trace>
  <inkml:trace contextRef="#ctx0" brushRef="#br0" timeOffset="22692.22">9930 3514 1735,'13'-4'-72,"-3"-1"13,0-3 17,-4-1 16,1-4 24,-4 0 2,-3-2 10,-3-2 10,0-3 1,-7 2 10,-4 1 3,1-1 4,-7 6 3,0 0 3,-7 4 9,-3 4 3,-2 8 4,-7 6 4,4 5 3,-5 7 2,-5 8 2,5 10-2,2 3 0,4 2-3,8-3 3,5 0-3,5 1 0,2 0 7,8-6-5,6-3 2,3 2-3,3-6-1,12 0 5,1-2 5,4-6-3,3-4-7,2-3-6,2-5 1,-3-6-6,3-1 1,-3-3-6,0-3-15,-2-4-4,-1-5-1,-1 0-2,1-6 5,0-5-7,-8-2-2,0-2-3,-6-1 2,0-1-6,0 1-1,-3 3 2,-4 0 1,4 4 0,-4 4-2,-3 0-12,3 6 0,-3 5 4,-3 0 2,3 6-7,0 0 3,-6 20 1,2-7 1,4 4 5,-3 2 3,3 7-1,3-1 4,1-1 4,2 2 5,5 2-4,2 2 4,4-5 8,2 0 0,5-3-1,-1-2-2,4-5-5,-4-2 0,0-6-3,4-2-4,-3-5-2,-5-3 8,5-1-11,-1-4-4,-2-4-4,1-3 2,-5-9 2,4 0-6,-8-3-9,-4-6 8,-1 1 2,1-3-5,-9 2 3,4 6-5,-1 1 3,-3 4-5,3-1-4,-3 9-1,0-2 5,-3 12 0,3 1 0,-3 6 3,-1 1 0,4 8-2,-3 2 1,3 3 1,0 6-2,0 2 8,0 0-1,3 0 4,1 2 7,-1-2-4,3 3 4,2 0-1,-2-6 1,1 0 0,-1-3-1,2 1 1,-2-6-4,0-2 3,-2-2-6,5-5 0,-1-3 0,-2-2-2,1-4 1,-1-6-2,-3-3 2,5-9-2,-2-1-6,1-11-2,-1-2 0,1-1 0,0-1 4,0 1-6,2 3 7,2 2-3,-1 3 0,2 1 1,6 6-1,-2 4 0,4 9 4,-3 3-2,3 9 1,0 5 3,2 4-2,-2 10 1,0 1 1,2 7 3,0 7-1,-6 3 0,2 0 1,-2 0-2,-2 3-1,2-4-1,-6-3-12,4-4-29,-4-2-42,0 0-44,0-10-50,0 2-37,3-6-57,1 0-63,-1-10-150,-3-3-148,3-6 62,-2-3-131,5-8-188</inkml:trace>
  <inkml:trace contextRef="#ctx0" brushRef="#br0" timeOffset="23359.44">12821 3239 1795,'13'-2'-37,"4"-1"18,2 1 9,2 0 21,-1 2 26,-1-3 13,8 1 3,3-1 8,-3 0 1,3 1 4,-3-1 5,3 1-2,-6 2-3,-5-2-1,1 2-3,1-3 6,-5 3 1,1 0-6,-7-2 1,3-1-8,-6 1-10,-4-1-6,-3-2 0,-3 2-2,-4 2-4,-6-4-2,0 2-7,-4-2-4,-3 1 1,-3 1-4,-7-3-1,0 1-3,-4 3 2,1-1-4,0 1-3,-1 2 0,3 2-3,1 1-1,0-1 1,5 3 3,-2 1 0,7 1 11,-4 3 0,8 2 7,-2 1 9,3 4 9,0 2-2,0 7 12,0 2-2,3 5 3,1-2 11,-2 5 6,3 1-4,0 6 6,3 2 3,0 2-5,5-5 1,2 1 4,2 0-1,5 4-1,6-2-3,4 0-4,4-4 2,9 1-8,0-7-1,0 0-7,6-3-6,0-2-3,9-5-6,-6-2-1,-2-6-8,-1-2-16,2-5-24,-2-2-23,-2-4-24,-1-4-20,-3 4-23,0-8-18,-7 2-22,0-5-20,-9-1-31,-4 1-35,-7-6-28,-3 3-38,-7-6-80,-6-4-121,-7-1-41,-3-1-85,-7-2-116</inkml:trace>
  <inkml:trace contextRef="#ctx0" brushRef="#br0" timeOffset="25599.02">12728 3752 1623,'0'-2'-27,"2"-1"15,2 1 23,2-1 30,1-2 25,6 3 7,4-3 17,6-3 5,-2 3-4,6 1 0,-5-1-8,5-1-3,0-1-5,0 1-4,0 1-8,-1 3-7,-2 0-5,-1-1-6,-3 1-5,0-1-4,0 3-3,-3 0-2,-1 0 0,1 3-6,0-1-5,-7 1-1,3 4 0,-3 1 1,0 2 3,-3 5 4,-4 0 4,4 2 8,-4 6-2,1-1 1,-1 1 4,-3 2 4,3 0 3,4 0 2,-4-3-4,4 3 12,3 0-4,3-2 7,1 0 6,5-1-3,1-2 5,7 0-3,-3-4 2,3-4-7,-2-3-11,1-4-6,2 0 1,2-2-7,-3-6-4,0-2-2,-1 0-5,-3-4-3,1-6-5,-1-3 0,0-5-4,-6-2-1,0-5-6,-4-2 5,0-1-8,-3 1-1,-3 3 1,0 0-1,-1 6-1,-2 1-2,-1 1 0,0 5-1,-3 3-5,0 6 5,-3-1-1,0 8 0,3 0 3,-6 8-2,2 2 3,1 0 4,3 5 6,0 3 7,3 4 5,-3-2 13,6 5 5,4 0 7,8 2 8,-2 1 4,4-3-3,4-1 0,2 0-6,-3-4-5,4-1-1,-4-9-4,1-2-3,0-3-4,-2-8-6,-1-2-3,-1-5-2,-1-5-9,2-5-5,-4-10-8,-4-2-8,-1-11-9,-4-3-5,-2-13-10,1-9-17,-7-4 3,-3-6 2,3 3 0,0 0-2,-4 13 10,4 5-2,0 7 6,-3 7-1,3 5 2,0 8 0,0 8 5,3 7 0,-3 7 7,4 7 4,-4 1 2,3 17 8,-3 0 2,0 7 8,3 12 6,-3 3 1,0 12-1,7 2 8,-7 5-5,7-4-1,-4 4 5,7 7-4,0-3 2,0-9-1,10 4-2,3-4 3,1-11-3,3 1-1,3-8 2,0-5-3,3-6-4,-3-4-2,5-7 2,0-2-2,-5-7 0,3-4-12,-1-4-7,2-7-4,-4-4-6,0-5-11,-3-5-6,-3-7 2,-4-4-10,-1-3 3,-5 6 0,-4-1 9,-7 1 0,1 5 2,-8 1 0,4 2 0,-6 5 6,2 0 0,-2 7 4,-5 3 3,-2 5 1,3 3-1,-3 7 3,3-1 0,-7 12 3,4-2 3,4 7 5,-5 6-5,4 0 5,4 4 1,1-5 4,1 8 1,4 1 5,4-3 6,7 1 6,-1-3-5,4-1 7,2-1-2,4-4-2,-1-3 0,5-3 0,3-6-4,-1-4 0,1 0 1,3-8-3,-3 0-4,3-6-6,-3-4-1,6-2-7,-6-8-7,-1 1 3,-2-10-6,2-3-3,-5-6-1,-5 1-1,1 2 1,-7 2 2,-1 1 4,-1-1-1,-5 6 0,-3 2 1,0 2-4,-3 3 2,-5 3-6,2 2-1,-4 2-7,0 6-7,0-1 3,-3 3-2,-1 3 1,1 2-2,3 2 6,3 0 1,-3 4 3,4 1 3,3 0 2,-1 1 5,4 2 0,4 1 0,-1-2 5,3 1-1,1 3 4,7-1-1,-1 1 6,4 2-3,-1-3 1,1 3 1,-1-2-3,1 1 6,-4-1-5,4 2 4,-4-2 0,1 2 1,-4-1 3,-1 4-4,2-3 10,-1 3-2,-4-1 11,2 1-7,-5-3 2,0 0 2,4-1 1,-4-1 1,0 2 1,3-5 1,-1 4-1,-2-8 9,3 4 0,1-3 5,-4-1-2,8-4-2,-3-2-6,6-2 0,0-6-7,2-1 0,0-6 3,2-8-3,-1-5 0,-1-1-6,1-9 0,0-2 1,-4-1 0,-1 7 9,-2 1 5,0 0 4,-2 8 2,-6 3 1,6 5-1,-4 0-5,-1 5-4,-3 5 0,-3 5 0,-1 2 0,1 8-1,-2 2 2,3 5 1,-2 2 1,4 5 4,-4 7 10,8-5-8,-4 6 4,6 3 1,6-1 0,-4 2 6,10-5-6,-2-3 0,5 0 0,2-1 5,-1-5 1,6-2-5,2-6 1,-3-2-9,6-5 2,-3-3-2,0-2-3,0-4-3,6-6-9,-1-2-5,-5-9-2,0 1-11,-8-7-3,2-1-6,-1-7 0,-6-1-4,-4 4 1,-3 1-2,-3 0-4,-4 6 4,-3 0-2,-3 3 2,-4 4 2,1 1 3,-8 7 0,1 5 2,0 2 2,-7 6-1,-1 2 1,2 5 2,-1 2 5,-4 1-3,5 6 4,-2 5-1,4-5 0,4 6 2,4-5 3,-2 0-1,8 3 1,3-3 1,0-2-2,3-4 3,3 1 0,5-2 1,-1-4 3,4 2-1,2-6 0,4-3-1,-4-2-1,1 0 3,4-6-3,-5 0-4,4-4 2,-4 0 4,1-5-5,-4-2 2,-2-1-2,-1-5 0,-1 3 0,-2 1 2,-3-2-2,2 4-1,-2 2 1,-1-1 0,0 4-1,0 2 1,-3 2-5,0 6 2,0 2 0,0 0 2,-6 10 4,3 0-1,-1 5 4,4 0 5,-3 5 8,3 3 2,3 2 4,1-3 8,2 2-2,4 2 3,0-3-1,7-1-2,-3-1-3,-2-6 0,6-1-1,-2-1-3,4-6 0,-3-2-6,2-2 0,2-3-1,-2-5-3,2-3-4,-1-2 1,-1-5-1,2-1-3,-4-10-4,-2 0-4,0-5-2,-2-2-4,1 0 4,-8-2-2,0 5 1,0 3-2,-2 4 2,4 3-2,-8 2-2,3 9 2,-6 0-1,-2 5 2,2 7 1,-1 4 0,2 1 1,-6 7 2,6 5 0,-4-1 0,1 5 2,2 0 5,3 3 6,0 1 4,3 2 3,2-2 2,1-3 0,0 0 2,0-4-2,1 3 0,1-7-3,-5 1 1,3-6-1,0-2-1,1-2-1,4-5-3,-1-3-3,-8-3 2,8-5-4,-2-4 0,-1-8-5,-2-3-2,5-7 0,1-5-5,-4-1-1,2 2 1,2-1-1,-4 5-1,2 3 1,2 3-1,2 5-1,-1 2 2,3 7 0,-2 5 2,0 5 0,4 5 3,0 5-3,-1 0 4,1 7 0,-4 6 0,4-1-1,0 5 3,-1 2 1,1 0-11,-1 0-17,-6 0-24,1-2-25,-5-4-30,1-1-25,-4-2-32,-3-3-38,-3-5-55,-1 2-59,-5-8-76,2-5-158,-7-1-61,-9-7 86,0-7-128,-10-2-145</inkml:trace>
  <inkml:trace contextRef="#ctx0" brushRef="#br0" timeOffset="25723.69">15659 3080 1785,'-20'-13'-37,"2"6"-1,10-1 8,1 1 5,7 1 1,3 5-2,4-2-25,-2 1-47,5-4-107,5 0-221,0-1 65</inkml:trace>
  <inkml:trace contextRef="#ctx0" brushRef="#br0" timeOffset="26056.8">18674 3710 1004</inkml:trace>
  <inkml:trace contextRef="#ctx0" brushRef="#br0" timeOffset="26800.76">18707 3692 950,'13'-12'13,"1"2"-2,-4-3 24,3 1 13,-6 0 5,-4-1 9,4 0 7,-7 1 5,0 2 1,-3-3 0,-4 5-3,0-1 5,-3 0 4,-7 8-1,4-2-3,-3 6 1,-4-2 1,-1 8 2,-6 0-7,5 9-4,-6 2-1,2 5 1,2 0-3,-2 5 0,6 1-4,0-2 2,3 0-2,4 2 1,-2-1-9,13-4 2,-4 1-1,6-3-6,3 0 5,2-4-8,4-1-3,4 1 1,4-4-1,2-4-6,5-4-3,-1-1-5,3-3-3,2-4-2,-2 0 2,4-4-7,-4-3-5,4-4 5,0-6-3,0-1-3,-3-4-5,-3 0 4,0-7-4,-5 2 0,-2 0 1,-1-1-6,1 6 4,-7 0-5,1 3 1,-5 0-6,0 6 5,1 1-4,-4 5 2,-3 2 0,0 2 0,0 3 1,-6 9 0,6-1 1,-4 5 0,1 2 11,3 2-5,-3 4 9,6 1 4,-3 0 4,7 1 1,-1 0 0,5 1 5,2-5-3,1 5 4,2-7 7,1 1 3,5-6-14,2 0-5,3 0-1,0-6-5,-1 0-2,4-4-1,-3-4 2,0-1-2,-4-5 1,3 1-5,-5-7 1,2 0-4,-7-4 1,5-4-2,-8-3-4,1-3-9,-6-3-4,-3 3 1,-2-5-2,-1 6-1,-4-1-4,-1 3-1,-2 3 4,0-1-7,-5 6-2,0 1-8,0 4-1,-4 2-6,1 5-7,0 2 1,-4 3 2,4 0 0,-1 3 0,1 2 0,3-1-1,0 5 4,0-1 5,4-1 2,2 0 6,4 3 3,0-2 2,7 2-6,0-1 12,2-2-2,2 2 2,5-1 5,1 1-2,2 1 3,-1-3 0,-2 4 4,4-2 3,-3 3 3,-2 2 1,3 1 3,-1-1 1,0 4-2,-4 0 0,-3-1 3,0 3-1,0 0-5,-5 0 2,4 3-1,-7-3 0,5 2-3,-7-1 3,2-4-9,-2-2-15,0-1-20,5 2-25,-5-3-24,0-4-47,3-1-28,-1-3-52,3-3-104,-1-2-140,-4 0-163,0-9-122</inkml:trace>
  <inkml:trace contextRef="#ctx0" brushRef="#br0" timeOffset="26940.39">19057 3338 1669,'-13'-17'-61,"-1"8"7,11 2 0,-3 2 8,2-1 4,8 4 9,-4-1-5,6 3-17,5 3-28,2-3-55,7 2-225,-4 1 125</inkml:trace>
  <inkml:trace contextRef="#ctx0" brushRef="#br0" timeOffset="27854.95">20031 3439 1076,'17'13'23,"-4"-3"19,-3-1 34,-10 5 14,0 1 11,-3 5 15,-7-1 14,-3 9-2,-4 0 1,-3 10 4,0-4-1,-4 7-4,4-4-2,1 3-10,-2 0-9,5-5-5,2-3-10,5 1-8,2-3-3,4-3-9,3-5-4,6 2-5,7-2-3,1-5-5,5 1-4,5-6-8,3-2-5,3-3-2,0-1-7,3-6 1,0-3-2,1-2-2,2-2-3,2-7 1,-5-2-8,-3-7-2,3-4-3,-6-3 0,0-3-2,-5-4-3,-1 1 2,-8 5-5,-1-2 3,-4 8-3,-2 0 3,-2 5-5,-1 4-3,-3 4 3,-3 5 1,-1 1 0,-2 6 1,6 0 0,-8 16-5,3-4 6,2 3 0,-1 5-1,-4 3 5,8-1 4,0 2 3,4 0 3,0 1 2,6 0-5,-3-3 3,6 0-5,-1-4 1,6 0-1,-1-2 7,3-4-11,-5-3 7,6-4-5,-2 0-1,-1-2-4,2-6-2,0 1 0,0-4-4,0-1 1,0-5-8,-3-4 3,-1-1-4,-2-3 2,2 3 0,-2-3 3,-4 2-2,0 3-1,0 0 1,-4 3-4,4 0 3,-2 4-3,-5 3 5,0 0 3,0 5 0,-3 0 2,0 6-2,-3 3 7,3 2-2,0 1 5,0-1 13,-3 5 0,3-1 6,3 0 10,0 3 3,7-1 8,-4 0-1,8 0-3,-1-1-2,4-1-3,-1-3-3,-2 0-1,7-4-1,-5-5-4,4-2-4,-4-2-1,1-4-2,4-5-5,-5 0-1,1-7-3,-4-1-2,1-10 5,-1-1-6,-7-7-3,1-3-1,-3-9-4,-4-7-16,-4 0 5,0-5-5,-2 2 2,-1 2 2,4 5 1,-3 3-3,-2 9 3,5 6 1,-3 0-3,6 8 0,-7 5 6,4 8-5,0 7 6,3 2-3,0 3 1,0 17 1,0-2 3,-8 11 7,8 1 7,0 7-2,0 9 9,8 1-2,-8 7 1,3 2 1,0-1-1,4 1-3,10-6-1,-11 3 2,7-5-3,1-1 1,-1-10-5,4-4 2,-1 0 1,1-6-6,3 0 0,3-7-9,-2-4-21,2-4-20,3-1-21,1-4-15,-8-4-20,6-1-30,0-4-20,-7-3-35,2-2-25,-10-2-30,7-3-45,-17-3-103,0 3-122,-8-5-26,1 3-103,-8 0-134</inkml:trace>
  <inkml:trace contextRef="#ctx0" brushRef="#br0" timeOffset="28001.55">21004 3750 1694,'-6'-3'-59,"0"3"25,6 0 34,0 0 11,0 0 7,20-5 7,-7 2 3,1-1-1,8-1 0,2-3 0,3 0-5,9-1-8,-3-4-17,1 1-31,-4-1-44,0 1-47,-7-1-119,-7 1-204,5-4 44</inkml:trace>
  <inkml:trace contextRef="#ctx0" brushRef="#br0" timeOffset="28152.15">20725 3425 1261,'-17'0'-20,"4"2"7,3 1 17,0-3-4,3 0 0,4 2-2,3-2-1,0 3-9,0-3-31,13 0-30,-6-3-89,3 1-157,0-1 165</inkml:trace>
  <inkml:trace contextRef="#ctx0" brushRef="#br0" timeOffset="28761.52">20908 3660 841,'-3'2'-235,"6"3"28,-3-2 71</inkml:trace>
  <inkml:trace contextRef="#ctx0" brushRef="#br0" timeOffset="28935.06">20914 3687 514,'0'2'-33,"5"-2"4,-5 3 10,0 0 4,0-3 19,0 0 11,0 0 0,0 0 3,0 5 7,0-5 4,3 2 8,-3-2 0,0 3 1,0-3-2,3 3 2,-3-3-7,0 0 0,0 0 2,0 0-1,0 2-10,0-2 7,0 0-10,0 0-3,0 3 4,0-3-9,0 0-7,0 0-5,0 0-24,0 0-46,0 0-111,0 0-49,0 0 78</inkml:trace>
  <inkml:trace contextRef="#ctx0" brushRef="#br0" timeOffset="29844.62">20201 3730 621,'0'0'2,"0"0"4,0 0 8,-6 0-2,6 0 8,0 0-3,-3-3 10,-2 6 1,5-3 0,-3-3 0,3 3 6,0 0-1,0 0 4,0 0 0,0 0 0,0 0 0,0 0 6,-6 3-5,6-3-3,0 0 5,0 0-3,0 0-3,0 0 0,-4 2-3,4-2 1,0 0-2,0 3 7,0-3 1,0 2-2,-3 0 4,3 1-3,0 2-1,0-2 4,-3-1 4,3 3 1,-3 0 1,3 0 3,-3-1 1,-1 2 0,0 2 9,-2 2-5,2 0 0,-2-3-3,3 3-3,-4 0 7,3 3 4,-2 0-2,2 1 0,-2-1 2,3 2-1,-4-3-1,3 3-1,-2 0 1,-1 0-2,7 0-3,-3 0-4,0 0-3,3 0-3,0-2-9,0 2 1,3-3-4,-3 1-3,6 0-2,-2-4 0,-1 2-4,4-4-4,0 3-20,2-5-28,1 0-32,1-3-40,2 0-48,4-2-81,-1-2-206,1 0-85,-1-6-25,4-2-51</inkml:trace>
  <inkml:trace contextRef="#ctx0" brushRef="#br0" timeOffset="30639.72">22669 3692 1258</inkml:trace>
  <inkml:trace contextRef="#ctx0" brushRef="#br0" timeOffset="31842.55">22669 3667 1173,'0'-12'4,"0"2"14,-7 3 13,4-1 7,-3-1 3,-8 2 12,4 2 4,-7 5 4,1-2 3,-2 4-2,-8 6 3,0 2 6,-1 5-4,-4 0-1,1 5 3,4 3-4,-4-1-3,6 3 0,1-1-7,0 2 3,10-1-8,-3 3 4,5-6-6,8 1 0,-4-1-5,7-1-2,7-2-3,1 1-5,3-7 1,6 1-5,0-1-5,3-5-2,3-1 1,-2-4-3,-1-1-1,-1-2-1,2-2-2,1-5-2,-2-1 0,0-2 0,-2-5 1,-2-3-1,1-6-2,-7-2-2,3-1 1,-6-3-4,0-3 3,-1 6-6,0 2 8,-6-1 4,0 4 4,0 2-2,4 3-2,-4 4-1,-4 6-1,4 2 3,0 5 1,0 0-2,-9 9 1,6-1 1,3 5-1,0-1 5,0 3 1,0 0 3,6 2-2,0 4-7,1-4 11,4 1-2,2-1-1,1-2-2,5 0-2,-2-4 0,7-2-5,-5-1 3,1-3-5,4-3-3,-5-2 5,2 0-3,2-5-5,1-5 2,-11 1 0,7-6-2,-7-2 0,4 1 0,-7-4-3,3-5 0,-6-3-7,-4-7 6,4 0-4,-7 0 4,0 0 4,0 5-7,0 6 1,0-2 18,0 9-12,0-1 0,-7 5 7,4 7 1,0 6 6,-1 2 3,-3 2 1,7 7 5,-6 1 0,6 3 11,0 4-1,-7 5 7,7-2-1,0 3 4,0 0-4,7-3 1,-7 3-5,13 0 6,-13-2-6,10-5-2,-3 2-3,6-6-3,-9 2-4,9-7-4,-7-1 1,8-5-5,-4-1 2,3-2-5,1-5-1,-5-3-5,5 1-3,-1-8 5,1-2-9,-4-6-4,6-4 4,-9-3-11,3-1-3,3 2-3,-6 1 2,0 6 4,-1 0-1,1 1-3,-1 4-2,-2 2 4,3 2-1,-4 8 1,7 2 1,-10 3 4,3 6-3,0 1-2,1 3 4,3 5-2,-7 0 1,0 7 8,0 1 9,3 2-2,-3 2 0,3 1 5,4-3 3,-4 3 2,11-3 5,-11 0 1,12-3 9,10 0-3,-9-4-4,12 0-3,2-8 1,-9-3-7,18-2-1,-9-2 2,2-6-3,8-2-3,-3-4-4,4-4 4,-5-2-4,4-5-2,0-5-2,-10-5-6,0-5-4,-10-1-3,-3-3-1,-4 3-3,-3 2-2,-10 4 3,0 2 5,0 6-6,-13 2-1,-4 4 2,1 7 4,-8 4-2,4 2 0,-10 8 4,0 3 1,0 1-3,0 7 3,0 1-4,7 0 3,-4 1-3,7 2 10,7 0-3,2-3 0,5 3 8,2-2 3,4-3-2,0 0 3,10-2-4,1-3 3,5-3-4,-2 1 2,5-7-2,5-1-2,3-1 6,-4-7-4,1 1-3,6-6 0,-4-4-1,-3-6-2,1-2 1,3-10 1,-11-5-3,1-4 0,-4-9-1,1-13-1,-8-1 0,1-3-5,-4-2 8,-3-1 17,3 12 17,-6 7 10,3 4 23,0 10 12,-3 7-1,-4 9 0,4 12 16,0 9 7,-11 11-13,4 9 5,4 17 33,-8 14 10,7 22 1,1 5-9,3 38-11,9-3-10,4-1-10,-3 4-8,6-6-26,11-6-37,-5-4-57,5-7-53,-4-20-61,-4-12-82,1-12-73,-4-3-97,-2-11-101,-11-6-307,-14-9 79,-2-1 94,-21-6-409,-13-10-512</inkml:trace>
  <inkml:trace contextRef="#ctx0" brushRef="#br0" timeOffset="32646.41">1698 4296 1177,'-6'-1'321,"-1"1"-110,4 0-69,-3 0-24,3 1 20,-5 5-3,5 2-8,3 4-3,-3 8 10,-1 3 27,4 7 12,-3 7 1,0 11-21,0 7-9,0 5-13,-5 7-9,5 3-15,0 0-8,-1 3-13,4-1-7,0-2-21,4-9-11,-4-4-37,6-2-23,-3-5-31,2-7-32,-5-6-31,3-5-34,0-6-26,0-4-57,4-7-39,-4-9-105,3 0-132,-1-9-27,-5-6-65,3-2-93</inkml:trace>
  <inkml:trace contextRef="#ctx0" brushRef="#br0" timeOffset="32900.71">1736 4470 1685,'13'-20'18,"-5"7"8,4 1 19,-9 4 26,4 3 23,-4 5 16,0 5 13,-3 3 5,2 4 3,-4 5 20,2 9 14,-3 6-9,-3 6 6,2 12-5,1 0-5,-3 5-9,0 3-10,4-1-16,2 5-10,2 6-9,4 2-10,-6-11-10,6 0-16,-3-2-30,4-5-28,1-2-28,1-2-28,-3-11-30,1-4-29,-4-1-18,0-9-33,1-3-29,-4-6-36,0-1-38,-7-5-74,4-5-111,-8-6-65,-2-6-60,-3-5-75</inkml:trace>
  <inkml:trace contextRef="#ctx0" brushRef="#br0" timeOffset="33048.33">1395 5037 1623,'-13'-25'0,"3"5"11,7 3 13,3 1 14,7 2 13,-4 1-2,3 3-1,4 1-3,4-2-7,-1 4 0,7-4-6,0 4-2,0 2-6,3-2-19,4 2-27,3 0-24,0 0-25,3 2-30,4 1-32,-1-1-79,5 2-289,-1 1-5</inkml:trace>
  <inkml:trace contextRef="#ctx0" brushRef="#br0" timeOffset="33508.1">2349 4904 1374,'13'4'17,"4"-4"4,-7 0 10,4 0 19,-4 0 12,-4-6 6,-3 4 7,5-3 5,-8-3-4,0 3 12,-5 0 7,-1-2-1,-4 2 5,4 0 1,-11 0 1,1 5-1,-5 0-5,-2 5 7,-1 5-2,-3 0-2,-3 6 0,4 8-4,-4 6-2,-4 3 3,4-1-8,4 5-7,0 1 0,1-1-9,5 1-7,8-4-1,-2-1-10,7 0-6,7-6 0,3-2-5,5 0-7,2-1 1,6-8-1,4-1-4,4-3-4,3-4-5,-1-5-3,-3-3-1,7-3 0,0-2-1,0-5 1,0-2-1,-3-3-6,0-6 2,-4-1-4,1-6 2,-8 1-5,4-5-2,-7 0-16,1-2 4,-4 5 1,-4-1 0,1 2 2,0 6 1,0 2-2,-4 2-3,0 6 6,0 4 1,1 3-4,-4 5 4,3 8 2,1 2-1,2 2 1,-2 5 0,2 7-5,8 0 6,-1 3 1,7 4-6,3 4-1,4-1-23,3 2-16,0-4-20,3-4-23,4-1-26,-7-7-21,4 0-31,-4-8-32,2-1-36,-2-5-50,-5-3-92,-3-6-108,1 2-196,-3-7-175</inkml:trace>
  <inkml:trace contextRef="#ctx0" brushRef="#br0" timeOffset="34306.57">3110 5085 1896,'-4'-3'-16,"1"0"14,-4 6 29,0 2 18,0 0 8,5 3 5,-5 4 11,0 1 10,0 3 7,4 0 11,-3 2 4,2 3 3,-2 3-9,2-2 6,4 1-2,-4 0 5,1-1-11,3-3-10,0-2-4,0 0-9,0-5-5,0 3-8,0-5 0,3-3-12,-3-2 2,8-2-10,-8-3-2,6-6-3,-2-3-5,-2-6 0,2-3-10,2-3 1,-2-3-6,3-3 6,0-1-6,-1-2-4,8 1-4,-4 0 4,-4 10-2,8 0-2,-8-1 6,7 6-10,-2 4 1,-1 5 7,2 3 2,-1 2-5,-1 2-2,0 6 14,0-1-9,0 6 6,0 2 9,-3 3 6,3-1 5,-4 3 2,1 6 10,0-2-2,0 1 3,-1 2 4,-3 1-2,4-2-5,-4 0-4,4-1-5,0-2-4,-1-2 1,1-2-4,-1-4-1,2-6-5,1 2-2,1-7-2,4-1-2,-1-6-3,1-4 2,2-6-9,-2-6-9,2-6-8,1-3-4,-1-1-3,-2-4 3,2 3 2,4 0 3,-7 4-8,4-1 4,-4 8 5,1 2-4,-1 3 3,-2 4 2,-1 3 0,-1 4 1,2 3 5,-5 3-1,1 2-1,-1 2 4,-3 3-4,1 2 8,0 5-1,-1-4 5,0 5 5,1 2-3,-1 4 3,0-5 2,0 0 3,0 1-7,5 1 2,-5-6-2,4 0 2,-4-3-1,6 0 1,2-3-2,2-1-2,1-7 3,-1 2-4,3-6-3,1-1 4,0-5-2,-2-3-2,0-5-2,0-1 1,4-6-16,-3-5-4,-6 0 10,3-4-5,-1 1 3,-1-1 4,-4 6-3,3 2 0,-3 2 2,-3 5-3,2 4 0,-3 4 3,0 4 9,1 6 2,-1 8 4,0 2 5,1 2 1,0 6 2,-2 2-3,-2 3 3,7 2-5,0 0 0,-1 0-1,2 0-5,4 0-12,-2-3-22,1-2-15,-2-3-20,1-1-19,1-4-34,-5-7-48,4-2-50,1-6-41,-2-2-61,-2-5-131,-4-2-159,0-6 73,-3-2-106,-3-5-134</inkml:trace>
  <inkml:trace contextRef="#ctx0" brushRef="#br0" timeOffset="34425.25">3793 4582 1685,'-10'-7'-29,"0"-3"-9,4 5 0,2 2 10,4 1-2,-3 2-9,3 0-10,0 0-20,13 2-55,-3 1-151,-3 2-54,3 0 156</inkml:trace>
  <inkml:trace contextRef="#ctx0" brushRef="#br0" timeOffset="35070.53">4173 5270 992,'13'18'22,"1"-2"9,-4-3 16,4-3 18,-5-3 14,-2-1 8,7-4-7,-1-2 0,-4-5 4,5-3 6,-1-4-7,-2-5 2,2-4-2,0-4 3,-3-7-2,0-3-1,4-7-3,-8-3-3,4-9-5,-3 3-2,0-7-6,3 3-6,-4-2-3,-3 4 0,4 6-1,-3 7-1,2 5-2,-2 2-6,-4 6-4,3 7 5,-3 5 8,0 5 2,-3 6-2,3 4 3,0 0 2,-10 14 7,6 1-6,1 7 12,-1 11 0,-2 4-2,-1 4 1,4 6-5,0 0-5,-1 3 4,8-1-8,-1 2-2,0-3-7,7-1-3,4-2-4,-1-3-7,7-4 1,0-3-6,3-9-2,1-4 1,-1-5-2,0-7-2,4-2-1,-1-5-6,-2-6-2,3-5 1,-4-2-4,0-7 1,-4-5-5,-2-4 2,-4-6-6,1-11 1,-3-2-2,-6-5 1,0-3-2,-5-1-4,-5-1 1,0 2 0,2 3 2,0 10 2,-6 4-4,7 2-4,-6 5-1,6 5 3,-1 10-1,-5 1 0,1 8 0,5 3 3,-6 7-1,6 4 9,-4 7 8,2 6 7,0 6 5,1 7 0,0 2-1,3 4-1,-3 1-3,6 8-1,0-1 1,4-1-7,0 0-2,3-3-2,2-5-5,1-5-12,6-5-18,-8-3-19,10-5-28,-4-1-22,-4-9-29,1 1-32,-1-8-41,-3-3-42,2 0-41,-4-6-66,-1-4-144,-4-2-69,-3-2 60,0-4-36,-3-4-36</inkml:trace>
  <inkml:trace contextRef="#ctx0" brushRef="#br0" timeOffset="35498.38">4793 4922 1449,'5'0'-16,"4"-2"26,1-1 26,3 3 28,6-1 21,-1-2 12,5 0 8,4 1 0,-1-2 7,4 2-1,0 0-6,0-2-4,1 4-7,2-1-6,-3-2-9,-3 3-8,3 0-10,-7-2-4,-2 2-6,-2 0-3,1 0-2,-7 0-1,4 0 6,-4 2 5,-5 6 3,-2-4 6,1 5 0,-7 0-4,-4 4 5,-2 2 6,-5 2-3,2 4 4,-8 3 0,0 1 1,0 4-5,1 0-1,-1-3-1,-2 6-8,1-3 0,6-1-5,-2-1-2,4-5-1,3 2-2,4-3-5,-4-3-2,7 0-1,0-6-6,3 2-1,4-8-2,3 0-3,7-2-5,-4-4 1,0-3-5,7-1-4,1-1-3,-2-7 3,1-1-2,1-7 2,-2-2-4,2-4-4,-4-1-4,-4-6-12,-4 0-20,-1 2-17,-5-2-7,-3 5-8,0 2-14,-8-3-24,2 7-23,-7-2-29,-1-2-39,-2 6-37,2 0-59,-2 3-143,-4 1-186,0 1 87,0 0-98,0 6-122</inkml:trace>
  <inkml:trace contextRef="#ctx0" brushRef="#br0" timeOffset="35926.24">5718 4872 1382</inkml:trace>
  <inkml:trace contextRef="#ctx0" brushRef="#br0" timeOffset="36321.18">5711 4870 1238,'0'0'-29,"0"0"10,0 0 7,0 0 28,-4 7 8,4-2 23,0 3 10,0 2 15,4 0 19,-2 2 6,-2 3 8,5 3 4,0 2 5,-1 0 3,0 2-2,2 1-2,-2 3-7,-2-2-1,3 1-8,0 1-11,-1-2-4,0 1-5,-1 1-5,4-2-6,-5-2-1,3-1-14,-2-4-4,-1 0 1,2-2-5,0-2-5,-2 0-4,2-5 4,0-2-5,3-3-3,-2-6-8,-1-2 7,2-2-10,2-7-1,-4-3-3,2-2-1,0-6-3,-2-8 2,6 1-4,-3-6-4,2 1 3,1-1-2,1 3 3,-2 0-6,1 5 0,1 2-2,-5 4 0,3 4-2,2 5 4,-1-1-1,-1 8-2,2 7 1,-1 2 2,0 5-2,0 5 7,0 4 4,0 2-3,-4 5 2,5 2 11,-4 5-6,-1 3 3,4 1-2,-6 2 2,2-2-4,1 1-9,-4-1-10,4-3-27,-3-3-24,2-4-26,-3-1-24,4-2-31,-1-4-35,5-4-33,-1-3-33,-1-3-69,5-6-107,-4 0-260,4-6-169</inkml:trace>
  <inkml:trace contextRef="#ctx0" brushRef="#br0" timeOffset="37318.91">6458 5007 1807,'6'-7'-53,"-2"4"15,0 1 37,-1 4 31,-3 4 21,-3 3 11,3 1 13,-4 2 12,-3 6 8,0 0 13,4 7 2,-3-3 6,2 3 10,1 5-1,3-3-5,3 6-11,1-6-8,5 5-3,9-3-7,-2-3-7,7 3-11,4-7 0,6-2-8,1-2 0,2-6-12,-1-2-4,6-2-3,-3-8-3,-2 0-8,5-8-4,-6-2-4,3-2-7,-2-3-2,-6-5-12,0-5-10,-6-4-2,-1-2-7,-6-1-1,-4-4-2,-6 5-5,-7-3 1,3 6 3,-9 3 2,2 0-1,-6 6 4,-3 4 1,-1 3 3,1 4-5,0 4 4,-4 4 2,-4 4-2,6 0-3,-6 8 10,1-3-2,1 6 3,1-1 2,1 3 6,7 3-2,0-4-3,0 2 0,8-1 6,2 1-2,0-3 0,2 0 3,6-1-4,1-1-1,2-3 2,-1-2-3,6-1-2,-2-2 7,-2-2-2,8 0-7,-2-6 4,-2 3 2,1-3-3,0-3 0,0 0-2,-1-5 6,1 2-5,-4-6-1,1 2 2,-1-2-6,-3 1 1,-3 1 6,2 2-3,-5 2-3,2-1-1,2 5 6,-8-1-6,3 6 5,-3 0-3,0 0 0,-3 16 5,-2-7 4,5 4 2,0 3-1,0-2 5,5 6 10,-2 0 2,0 3 3,7-4 8,-4-1-5,8 2 2,-4-2 0,7-3-4,-1-3-5,1-2 2,2 0 0,2-8-6,-1 1 0,4-6-2,-2-2-7,-1 1 3,2-4-1,-3-5-6,-3 1 2,0-3 1,-1-3-4,-6-1-1,3-1 1,-6-4 1,-1 0-7,1-3 5,0 2-3,-3 2 0,-1 4-1,0-1 1,0 2 1,-3 5-6,0 3 3,0 3 2,0 7-2,0 0 2,-6 12 9,3-2 0,-1 4 5,1 3 1,-1 5 11,1-3 8,-1 6 3,4 3 11,4-3-4,-1 3-2,1-1 4,3 3-5,2-5-2,-2-2-1,0-1-3,0-5-2,2 1-2,-2-3 0,0-5-3,0 0-4,-1-5-3,4-5-3,-7 0-1,4-8-4,-3 1-3,-4-8-1,3-1-1,-3-8-2,0-1-8,0-7-3,0-1-3,0-6-4,3 3-1,-3 0 1,5 4-2,0 5-1,-2 5 3,4-1 1,3 6 0,0 7 2,0 4 1,3 5 2,-1 2 0,3 7 1,-2 2 0,0 5-2,1 2 5,0 1-3,2 7 2,-5-1 0,1 5 1,-2-7-23,1 1-24,-5-1-27,0-2-21,1 0-17,-5-7-20,-2 2-39,-2-5-42,-1-1-43,-4-3-55,0-4-164,-6-4-139,-4-1 87,-2-7-112,-5 1-136</inkml:trace>
  <inkml:trace contextRef="#ctx0" brushRef="#br0" timeOffset="37457.54">6751 4587 1685,'-17'-10'-27,"8"5"2,5-2 6,0 4-4,4 1 2,0 2 7,0 0-15,11 0-33,-1 0-51,-1 0-176,5 0-73,-3-5 125</inkml:trace>
  <inkml:trace contextRef="#ctx0" brushRef="#br0" timeOffset="37968.17">9866 5170 854</inkml:trace>
  <inkml:trace contextRef="#ctx0" brushRef="#br0" timeOffset="38372.08">9876 5154 890,'0'-4'35,"0"1"4,-3 1 16,-1-2 18,-3 4 13,1-3 5,-7 6 1,-4-2 1,0 7 1,-3-1 5,-6 3 1,-4 7 3,3 3 3,-6 1-1,3 8 3,0 2-4,0 1-4,6 0-2,1 1-12,6-3-5,4 0-4,6 0-13,4-6-1,3 2-9,3-1-4,4-2-3,6-2-8,4-5-1,0 2-2,3-6-3,3 0-5,3-1 0,0-4-3,2-2-5,2-2 1,0-3-3,0-3 1,-3-2-5,3-2-3,3-4 5,-6-4-3,3 1 2,-4-9-2,-2 0 1,-4-1-3,0-4-4,-3-2 4,-4 0 2,0 1-6,-3-2 8,-3 7 8,-1 0 12,1 4 6,-3 3-4,3 3-1,-4 2-6,0 6 8,-3 4-2,0 2 0,0 0-1,0 17 5,0-2-2,0-1 0,3 9-2,-3 0-5,3 2-4,1-1 0,-1 2-4,4-4-1,3 1-20,0-2-22,0-2-18,6-2-26,-6-2-31,4-3-29,2 0-30,-2-8-25,-1 1-28,1-2-26,-4-3-49,-4-3-113,1 0-115,-3-3-98,-4-6-108</inkml:trace>
  <inkml:trace contextRef="#ctx0" brushRef="#br0" timeOffset="38497.75">10143 5142 1574,'-7'-15'-51,"4"3"8,-1 1 4,-2 4 9,3-3 5,0 5 0,-1 1 0,1-2-11,-1 1-28,4-2-39,-3 1-100,3 2-114,0-4 168</inkml:trace>
  <inkml:trace contextRef="#ctx0" brushRef="#br0" timeOffset="38830.86">10256 5121 936,'20'21'27,"1"-1"3,-2-3 34,1 0 25,1 4 15,1 2 4,-1-4 5,5 7 3,-2-4 0,-1 3-4,0 3-2,-2-3-3,-1-1-2,-4 0-4,-2-3-8,-4 0-3,-4-1-9,-3 1-8,-6-5-5,-3-1-9,-1 0-4,-4 0-9,-1-1-3,-6-5-1,1-5-6,1 4-1,0-5-4,2-3-5,1-3-3,-1-2-2,5-2-4,2-5-3,4-6-2,3-5-10,6-2-10,1-7-14,7-4-14,2-1-13,4-2-8,7 1-11,3 2-24,2 3-23,3 2-19,-2 7-19,-1-5-20,6 7-36,-8 4-104,2 0-257,-2 1-72</inkml:trace>
  <inkml:trace contextRef="#ctx0" brushRef="#br0" timeOffset="39952.26">11323 5003 1524,'4'4'-33,"-4"4"12,-4-1 25,-2 3 26,-4 3 15,0 0 14,-7 4 13,-3 3 17,0 5 7,-6 0 5,-1 7 9,0 4-2,0-2 6,4 2 0,0 1-10,-1 1-5,4-6-8,7-2-4,-1 3-10,5-7-8,5-1-7,1 0 5,3-4-15,7-1-4,2 1-6,2-8-7,5 0 2,1-1-4,7-4-5,-2 0-2,5-7 1,0-1-6,3 0 0,0-4-3,0-4-4,-3 1-1,3-8-1,0-2-1,-6-4-4,-2-3 0,-5-4 0,4 1 1,-9-3 0,2 3 1,-7 1-9,-1 4 5,4 2-3,-4 2 1,-1 3-4,-2 3 3,3 4-3,-6 3 4,0 3 6,0 2 4,4 10-1,-4-1 11,0 7 6,0-1 3,0 3 6,3 1-3,-3 4 3,3-1 7,2 1 0,4-1-2,-3 1-7,4-4-1,4 4-6,2-4 2,0 1-4,1-4-3,7-3-1,-5 1-1,9-6 0,-5-1-4,3-2-4,-3-1-1,2-4-3,1-4 2,-2-4 2,-2 2-8,-1-7 2,-1 1-3,-4-6-1,5-2-3,-5-5-8,1 1 2,-4-2-4,-3 6 5,0 0-1,-3 3 2,3-1-2,-6 6 0,2-1-2,-3 3-1,0 5 3,1 3-1,-4 2-1,0 0 2,-4 15 1,1-6 1,3 3-1,-3 5 2,3-2 6,-3 2 3,3 0 0,3 4 2,0-1 2,0-1 0,4-1-6,0 0 3,3-1-3,6 0 8,1-2-4,0-1 2,-1-2-5,5-3 2,-5-4 2,4 1-6,-4-5 5,5-2-6,-1-2 3,-4-2-3,1-5 4,4-4-3,-8 0-2,0-3-2,0-6 1,-6 1 0,7-8-2,-8 0-10,1-3 1,-4 6 0,0 1-4,0 2 3,1 3 13,-4 5-6,4-1-1,-8 8 5,4 6-9,0 3 2,0 0-1,-7 24 1,4-10 3,0 6 6,3 5-2,-4 0 11,4 3 4,0-3 1,4 5 6,-1-5 0,7 4-2,-3-4 3,6 0-2,1 0 2,2-7-4,1 0 2,-1-4-1,8-3-2,-1-2-1,-8-6-1,10-1-2,-5-2-1,6-2-4,-2-5 2,-4-6-4,4-2-1,-5-5-3,1-7-2,-2-1 4,-3-10-1,3-4 0,-9-5-4,1-2 7,3-14-4,-5-3 2,-2 6-1,-3 4 1,0 5 0,-3 8-4,5 7-1,-5 4-1,0 8 0,-5 6 0,2 11-2,0 1 0,-3 10 5,2 4-4,-2 1 6,-1 8 1,0 0-2,-3 9 11,4 4-3,-1 1 1,0 5-7,0-1 2,7 2 2,-3 4-1,6-4 0,4 2 3,0-3-6,2-1 1,8-2 1,4-4-2,5-4-14,-2 0-19,3-4-16,3-1-20,-5-5-18,2-5-28,0-2-22,-3-4-28,-4-1-29,-4-1-28,-2-2-28,-1 0-37,-10-5-68,4 1-114,-7-7-81,-7 4-79,1-7-123</inkml:trace>
  <inkml:trace contextRef="#ctx0" brushRef="#br0" timeOffset="40100.87">12570 5360 1711,'-13'-2'-26,"4"2"6,9-6 18,3 3 18,3 0 15,4 2 10,7-2-2,-1-2-4,11 0-2,0 0-2,3-2-4,-4-1-14,1-1-20,0 1-30,-1-2-32,-1-1-46,-3-1-74,-1 0-326,-4-1-18</inkml:trace>
  <inkml:trace contextRef="#ctx0" brushRef="#br0" timeOffset="40242.5">12597 4902 1407,'-19'-6'-35,"2"2"10,4 2 16,-1-1 8,4-2 1,4 3 0,-2 2-5,2 0-31,1-3-40,0 1-112,2-6-163,-4 1 134</inkml:trace>
  <inkml:trace contextRef="#ctx0" brushRef="#br0" timeOffset="40556.65">15225 5595 761</inkml:trace>
  <inkml:trace contextRef="#ctx0" brushRef="#br0" timeOffset="41522.97">15235 5603 789,'8'0'26,"-5"-3"-1,-3 0 13,3-3 1,0-2-2,-3-5 1,-3 0-2,3-2 10,0 1 1,-3-10-5,0 2-5,-5-3 0,2-3 2,-4 3 3,-1 3-5,-5-2 2,-1 0-2,-2 5 8,2 4-2,-7 0 1,1 1 0,0 8 3,-4 0 6,0 1 0,-3 8 2,3 2-3,-3 3 3,0 7-2,0 0 1,4 5 0,6 2 1,-4 2-2,7 0 2,4 3-3,1-2-2,1 0 0,8-2-1,3 0 2,3-1-7,0-3-2,5 1-2,-2-2-6,10 0 0,-2-3-6,5-3 0,5-3-3,-4-3-3,7 2-2,-4-5 0,4 0-5,-4-3 2,1-3-2,3 0-2,-4-5-2,-4 1-2,2-6 0,-1 1 0,-4-5-3,5-7 1,-8 2-2,4 0-1,-4 3 4,-4-2 6,-1 3 6,1 3 3,-2 0-3,-1 3-2,-2 1 2,0 7-6,-4 1-2,0 3 0,0 0 0,-8 18-1,8-3 8,0 0 4,-3 2-2,3 0 5,0 9 3,3-4-1,1 1 3,3-1-4,-1 1 4,4-1-3,1-1-2,2-4 2,1-2-8,2-1 5,4-3-3,-1-4-6,5-2 3,0-3-5,1-4-4,3-3-2,-1-2 1,0-4 2,2-3-4,1-4 2,-1-2-1,-1-5-5,-2-5 3,-2 0 1,-7 0-5,-4-3 2,-1 4-10,-4-4 1,-5 8-4,1 0-1,-8 3-4,-2 1-3,-8 4-6,4 5-3,-3-4-6,-4 7-5,0 2-3,1-2-9,2 7-2,0-4-7,2 6 2,2 0 5,2 3 1,3 0 5,1-1 6,4 4 5,7-3 2,0 1 5,2 4 2,5-4 2,-2 4 1,10 2 5,-6 0 3,4 0 4,0-3-5,-4 4 4,5-1 1,-6 2 0,3-2 2,2 2 1,-7 1 2,4 3 2,-4 1 5,0 0-1,-2 0 2,2 1 0,-7 2 2,5 0 0,-5 0 4,4-3 0,-2 4 2,-2-4 2,0-2-3,4-1 0,-2 0 6,1-2 0,1-2 8,4-2-1,-1-1 1,1 0-4,2-4-5,4-1 3,-1-2-1,5-2 3,0-3-6,-1-2-3,4-3 0,-8-5-1,8-3-2,-3-2 2,-1-5 3,-3-3 3,-3-1-1,-4-4 5,1 0 1,-8 2-2,-3-1 2,0 6-5,-3 1 1,-3 1-4,0 7 1,-3 5-3,-5 2 0,1 6 0,1 4-1,-5 1-2,1 7 3,-1 5-3,4 2 3,4 5-2,-1-1-2,4 4 3,6-1-4,4 4-3,2-1 2,8-1-13,3 2-19,10-4-26,7 2-27,6-3-48,3-1-56,8-7-57,0-4-143,2-1-146,0-5-74,2-6-102</inkml:trace>
  <inkml:trace contextRef="#ctx0" brushRef="#br0" timeOffset="42236.06">18314 5407 1697,'-7'-5'-19,"0"0"18,-1 0 29,-3-2 7,-3 1 7,-2 2 9,-2-1 11,-5-2 4,-4 4 11,1 1 0,-4 2 3,-3 5 5,-4 2 4,-3 2-3,0 7-5,-4 4 2,4 3-1,1-1 0,1 5-3,5 2-8,6-5-5,8 1-7,-1 1 1,7-2-6,5-5 2,5 5-6,6-4-2,8-3-5,1-3-2,9 1-9,-1-1 0,6-7-2,4-2 0,5-5-6,1-2-5,4-4 1,-1-1 0,2-6-6,2-5 0,1-1 0,-4-8-3,-7-6-2,0 0-2,-6-9-5,-3-4 7,-5-8-4,-2-9-5,-4-2 0,-2-7-2,-8 1 7,0 1-2,0 11-6,1 4 0,-4 5 5,0 7-5,3 6-2,-6 7 2,3 7 0,-4 3 1,1 10-3,-3 8 3,-2 7 6,2 7 17,-1 11 5,-2 10 9,-2 4 14,-2 8-2,-1 5-1,4 2-1,4 3-1,3 3-4,3-6 3,3 0-8,7-2-4,4 0-2,2-4-3,4-4-1,4-2-3,2-6 2,4-8-3,-5-3-2,3-3-3,2-5 1,-3-5-2,3-3-1,-4-2-2,-2-5 1,0 0-6,-2-5 2,-2-5-2,1-2-4,-5-4 0,-2-1 1,-1-5-3,-7-1-1,-2-2 0,3 3-3,-7-1 3,0 3-3,0 2 5,-7 4-3,3 1-1,-2 3-1,0 8-3,-4-1 1,2 8 9,2 2-8,0 4 5,-1 1-4,4 3 0,3 3-2,0 0-8,0-1-5,6 3-18,4-2-24,4-1-23,-2-2-32,-2-3-44,4-2-44,2-2-54,-2-7-34,2 2-112,-2-6-142,2-1 31,-5-4-67,2-1-80</inkml:trace>
  <inkml:trace contextRef="#ctx0" brushRef="#br0" timeOffset="42361.71">18707 5022 1557,'-6'-7'-44,"-2"2"-5,5-1 4,0 5 4,3 1-3,0 0-7,0 0-16,0 0-46,14 1-114,-8-1-71,4 0 184</inkml:trace>
  <inkml:trace contextRef="#ctx0" brushRef="#br0" timeOffset="42638.98">19184 5025 917,'10'0'42,"-3"0"0,-4 0 33,0-3 11,-3 1 5,0 2 10,-10 0 6,4 2 4,-5 1 6,2 1 0,-4 7 3,-4 1 2,4 3-4,-8 5-3,4 8-3,-2-1-11,5 6-7,1 0-7,-1 1-8,8 3-9,-1 4-3,7-1-10,-3 0-4,3 2-3,3-2-9,7 6-5,-4-9-20,2 2-25,2-1-19,-1-2-21,2-5-24,-5 1-18,4-8-28,-3-2-25,0-1-18,-7-6-21,3-1-24,0-4-33,-3 0-386,-3-5-123</inkml:trace>
  <inkml:trace contextRef="#ctx0" brushRef="#br0" timeOffset="42791.57">18834 5607 1616,'0'-16'-74,"0"2"16,6 2 17,4 1 20,4 2 15,-1 4 9,7-3 6,4 4-2,-1-2-6,7 0 6,-4 0-3,7 0-2,-3 1-8,5 1-27,-2-4-28,0 3-41,4-2-85,-1-3-174,-9 2 126</inkml:trace>
  <inkml:trace contextRef="#ctx0" brushRef="#br0" timeOffset="43064.84">19631 5279 1034,'6'-12'14,"-3"-3"7,2 0 28,-5 0 15,0 1 8,-5-2 5,2-1 10,0-1 11,0 6 4,-4-4 3,0 7-2,0-2-4,-2 4 1,-1 2 4,0 8-3,-4 1-2,2 7-1,-2 7 4,4 3 0,0 9 3,3 6-5,-1 1-1,3 3-9,1 3-14,4 7-6,0 2-4,0-7-11,0-3-12,0 3-17,4 6-24,-4-9-16,3-2-27,-1 1-18,-2-7-35,0-3-17,5-4-5,-5-2-5,0-4-18,-5 0-25,3-3-20,2-9-4,-3 2-3,-1-4 57,2-1-75,-7-10-335,4 2-46</inkml:trace>
  <inkml:trace contextRef="#ctx0" brushRef="#br0" timeOffset="44536.28">19446 5810 1394,'5'-31'-40,"-2"6"21,7 4 11,2 0 30,3 6 21,-2 0 15,4 3 17,3-4 7,3 4 0,4-1 1,-3 1-1,1-1-2,2 4-5,3-3-5,4-1-5,-4 2-4,0-1-2,4 0-1,-1 2-2,0-5-6,1 1-4,-1 0-3,3-1 0,-6 1-3,0-4-2,0 0-1,-3-2-1,0 1 1,-7-1-9,0-1-2,-3 1 0,-8 0 1,1 0 0,-2 0-2,-5 5 6,-3 1-1,-3 2-3,-2-2 0,-4 4-1,-1 2 2,-4 6-2,1 2-2,-4 2 3,-2 6 1,-2 4-3,1 4 7,-3 4-7,0 5 2,3 1 3,0 3 2,3 0-4,4 1 0,-1-2-4,8 3 1,-1-4 4,7-2-8,4-2 4,2-1 4,4 0 2,7-5 2,-1 1 1,4-6-5,7-1-2,3-4-5,-3-2 3,0-3-6,3-4-2,0 0-4,-3-6-1,3 1-1,-8-6-1,5-1 2,-3-7-3,-1-1 5,1-2-12,-11-5-5,4-1 1,-9 2 1,2 3-4,-6 3-2,3 0-6,-3 2-6,-4 2-2,-4 3-2,1 3-2,-5 2-9,3 2-4,-5 1-4,3 2-5,-1-1 2,3 4 3,-2 2 2,4 2 3,3-2 3,-3 3-3,3 0-6,3 2 5,0-4-4,7 5 2,0 2 4,2-1 4,2 1 3,2 2 4,2 0 1,-1 2 1,-2 1 2,0 2 6,-2 0 1,0 0 0,-4 2 1,1-3 2,1 6 5,-4-7 3,-1 5 2,0-3 9,2-3 7,2 2 9,-4-5 7,0 4 4,5-3 8,6-3 4,-7 0-2,7-1-3,-1-4-5,1 1-2,3-3-3,0-3-7,7 1-1,-4-6 1,4 1-1,-4-3-1,1-2-3,-2-6-1,-1-2-6,2 0 5,-7-5-6,-2 0-5,-1 0-1,-2 2 3,-5 3-2,1 0-2,-7 3 0,0-1 3,-3 6-1,-4 1-2,1 4 2,-2 2-5,-1 5 7,-4 3-2,-1 3-3,1 2 2,-4 5-4,4-1 4,-1 6 7,1-3-4,-1 2 13,4 4-2,7-4 2,-3 3 5,6-3 4,0 1 1,0 0-2,6-4 5,1 3-4,2-3-7,2-2 6,2-2-9,4-5 4,-4 0-3,7-2-9,-4-3 3,2 0-3,2-5 5,-1 0-4,5-5-3,-7 1 0,2-5 5,-5-1-1,2-5-14,-2 0-2,-1-3 5,-3 3-1,-3-2-3,3 3 1,-4-2-4,1 4 6,-3 2 0,-1 2-5,4 4 1,-7 4 3,0-1-1,-7 6-5,7 0 3,-7 6 1,0 2 0,4 1 3,-3 1 10,-1 2-5,4 3 9,-1 0-5,1 3 7,-1-1-1,1 0 0,0-1-3,3 2 0,0-6 1,-3 0-2,3 1 0,3-4-3,0-1 6,0-1-9,1-2 4,3-1-10,3-4 7,-4-4-1,4 2-3,4-5-1,-5-4 1,5 2-1,2-6-2,2-3 1,1 3-2,1-5 2,1 5-5,-5-2 2,3 5 2,-1-2-4,-2 2-7,-2 4 7,-2 1 1,2 2 1,-3 3-4,-2 2 3,1 2 0,1 3 1,-8 0 1,3 2-1,-2 5 0,2 0 1,-3 0-5,5 3 4,-8-3 0,3 3 2,-1 0 2,8 3-4,-3-3 3,4-3-1,-5 0 2,4-1 3,4-2-1,-4 0 1,3-6 1,4-2-2,-8-1 0,5-1-2,-1-2-1,4-8 2,-4 1 1,1-5-3,2-2 1,-5-2-4,2-10 2,1-1-1,-5-3-1,1-6-1,0-6-2,-6-7-1,2 1 0,-2-4 4,2 6 0,-3 8-2,-3 3-1,7 6-1,-7 5-4,0 3 4,0 8 3,0 8-3,-7 3 8,1 8 3,-4 4-9,3 6-1,-3 5-2,4 4 4,-1 0 0,1 3 10,6 2-10,0 3 1,0 3 0,6 0-1,1 0 1,2-4-4,5 1-21,-1-2-21,-3-6-26,4-2-2,2-3-26,1-4-25,3-1-38,0-4-36,3 0-44,1-6-69,-8 1-157,1-6-95,0-2 77,-4 0-52,-3-4-42</inkml:trace>
  <inkml:trace contextRef="#ctx0" brushRef="#br0" timeOffset="44674.67">22005 4952 1452,'7'-5'-47,"6"3"8,8-1 11,-8-2 4,10 3 2,4-3-1,0 3-10,3-4-44,-3 0-129,-5-2-119,2 0 161</inkml:trace>
  <inkml:trace contextRef="#ctx0" brushRef="#br0" timeOffset="49551.67">4809 6920 2051</inkml:trace>
  <inkml:trace contextRef="#ctx0" brushRef="#br0" timeOffset="50398.48">9342 6627 1172</inkml:trace>
  <inkml:trace contextRef="#ctx0" brushRef="#br0" timeOffset="55552.75">5817 10407 2016,'4'-2'-379,"-4"2"-178</inkml:trace>
  <inkml:trace contextRef="#ctx0" brushRef="#br0" timeOffset="57631.39">5877 10387 1667,'4'2'-567,"-2"-2"-69</inkml:trace>
  <inkml:trace contextRef="#ctx0" brushRef="#br0" timeOffset="72808.34">6318 7187 375,'3'-2'9,"-3"2"-7,0-3-2,0 3 2,0 0-2,4 0 56,-4 0-2,0 0-12,0 0-5,6 5 1,-3-5 8,-3 0-1,4 0 5,-1 3 6,-3-3 2,3 0 14,-3 0-9,7 0 1,-3 2 1,-1-2-3,-3 0 0,10 0-2,0 3 2,0-3 3,3 0-6,1 2-1,2-2-8,1 0 3,-1 0-2,8 3-3,2-3-6,1 2 0,0-2 4,3 2-2,3-2 3,4 3-1,-1-3 0,7 3 1,4-3 0,1 0-1,-3 0-7,9 0 2,-3 0-1,5 0-2,1 0-3,10-3 1,-1 3 0,4-3-1,1 3-4,-2 0-4,-2-2-1,-2 2-3,3 0 1,3 0-4,-9 2 0,-2-2-4,-2 3 1,-1 0-1,-5-3-3,2 2 2,3 1-3,-4-1-1,4 1-1,-1-1 0,1-2-2,0 2-2,-1-2 1,5 3 1,5-3-1,1 0 1,-1 0-3,-6 0 2,8 0-1,1 0-1,-9 0 2,4 0 1,-4-3-2,-4 3 0,1 3 0,-6-3-2,1 0-1,-5 2 2,0 1-1,-3-3-2,2 3 1,-2-3 0,-1 1-2,-4-1 3,5 0-1,2 0 0,1 0-1,1-1 3,-2-2 8,4 0 5,3 1 4,0-1-5,1 1 1,0-3-1,-5 3-4,-2-1 1,-1-2 1,-2 2-6,-7 1 3,-4 0-4,-3-1 1,-3 3-3,0-2 1,-4-1-3,-4 1 1,2 2 3,-1-3-4,-1 3 6,2-2-9,-1 2 3,0-3-2,6 0 1,-2-1 0,3-1-2,0 2 3,-5-3-3,4 2-2,-2-1 3,3 0 0,-3 0-3,-1 3 2,-6-4-1,3 1 0,-4 3 0,-2 0-1,-1-1 2,-3 1-3,0 2-7,-3-3-17,-1 1-27,-6 2-41,0 0-49,0 0-63,-23 5-84,3-3-244,-7-2-93,-9 3-126</inkml:trace>
  <inkml:trace contextRef="#ctx0" brushRef="#br0" timeOffset="75010.2">6318 7217 1555,'0'0'-106,"0"0"15,0 0 16,0 0 13,0 0 5,0 0 14,0 0 7,0-5 4,0 3 8,0 2 11,0 0 4,0 0 7,0 0 3,0 0 12,0 0-3,-4-3 8,4 3 7,0 0 11,0 0-8,0 0 0,0-3 3,0 3-2,0 0 10,0 0 8,-3 8 1,-1-5 1,4 2-6,0 2 5,-3 1-3,3 2 1,-3 2-2,0 1-2,0 2-3,-1 2 1,1 4 1,-4-2 6,0 6 2,1 0 0,3 3-2,-4 1 2,0 7 2,-3-4 0,0 5 4,4 4 2,-5 7 6,5-1-7,-4 3-1,-1 3-5,2-4 3,-1 4-5,3 2 0,0 1 2,-3-5-2,4 4-7,-1-2-1,0-3-3,4 2 1,0 1 4,-4-4-4,1-1 3,6-5-2,-4 2-8,4-3 2,-4-3 1,4 5-1,0-5 1,-3 2-4,3-3 1,3-1-3,-6 1-3,3-1 5,0 1 5,-3 1 2,3 2 12,-7-2 7,4 0 0,0-1-13,-1 0-8,4-3 2,-7 4-4,4-5-6,-3 1 4,2 2 8,-2 1 12,2 2-1,0-2-7,1-4-2,3 2-3,-3-2-6,3-4 5,0 5-7,0 3 10,0 2 13,3-3-6,0 1-2,-3-1-5,4 1-3,0 1-4,-4 4 2,3 6 10,0-3-4,1-4-2,-4-1-4,3-1 0,-3-1-5,3 4 2,0 0 15,1 6 0,-1-5-6,1-5-4,-1 1-1,0 0-6,4 5 1,-1-1 0,-2-1 2,3-2-1,-4-2-1,0 2-5,7 8 5,-7-3 25,5-6-7,-2 4-3,4 2-7,-4-6 0,2 5-3,1 5-3,-2 0 5,-1 0-1,5-3 0,-1-2-5,-4 3-5,1-1-1,0 1-3,0-1 0,2-2-1,-6-7-3,5-1 1,-2 1-6,-2-3 1,2 5 0,0-3 2,-2-1-2,3-2 1,0 1-5,-4-5 1,6 3-1,-5-3 4,3 2 2,-4-5-2,1-1 0,-1-4-1,0 3-1,0-5-1,1 0-3,-4 0-2,3-5 2,-3 0 0,3 0-5,1-2-1,-4-1 3,3-2-2,-3 0 3,4 1 1,-4-2-6,3-1 5,0-1-3,-3 1-2,0-1 0,3-2-1,-3 0 1,4-2-4,-1 2 0,-3-4-7,3-1-16,-3 0-12,0 0-14,0 0-13,0-6-10,0 3-15,0 3-6,0-7-12,0 4-3,0-2-6,0 0-5,0 3-1,0-3-2,0 0 1,0 0-3,4 0 7,-8-2 6,4 2 6,4-3 11,-4 3 5,-4 0 14,8-3-2,-8 3 10,4 0 8,0 0 7,0 0 7,4 0 4,-8 1 8,4 1-4,0-2 7,0 2 3,0-1 3,0 1 2,0 3 1,-3-6 4,6 4 1,-3 0 3,0-2 1,4 3 2,3-2 4,-1 1-1,7-1 3,-2 0-3,5-1 5,1 1 6,10-2 5,3 0 7,13-2 7,1 0-3,10-1-1,6-2 2,9 0 0,7-3-3,8 1 0,-1 1 6,0 0-5,4-1-1,-3 0-1,-1 3 3,4 1 12,-4-2-9,0 0 7,-11 3-7,13 0 1,-11-4 3,5 4 0,-8-1-4,11-2 2,-11 0 5,2 3-3,-3-1 1,4 1 1,-8 2-5,4 0-2,1-3 1,-5 1-4,4 1 0,-8 2-5,8-4-1,-5 3-2,5 0 6,-3 0-10,-1-2 2,5 1 0,-5-1 3,1 3-2,-1-4-4,1 1 1,-3 2 4,-1-3-6,1 3 2,-7 0-1,-6-3-4,4 3 5,1 0-4,-6-3-1,0 4 7,4-1-3,-4 0 1,0-3 5,-3 1 1,2 1 0,2-2 1,5 2-2,-5-2 2,-2 1-4,-2 2 0,-1-1-5,-3 2 7,1-1-4,-3 0 3,-6 0-3,3 2 3,-6-1-1,2 1 8,0 1 2,-4 2-4,0-4-3,0 2 4,-3 2 5,3-2 4,-4-2 2,-2 4 5,0 0-1,-2 0-1,2-1 4,-1 1 5,-3 0 3,3 0-2,-2 0 3,2 0 3,-4 0-3,5 0 0,0 0-6,-4-3-5,-1 3-2,-2-2-1,0 2-6,0 0 0,-4 0-2,1 0-2,-5 0-7,1-3-8,-7 3-35,1 0-45,-4 0-51,0 0-56,-14-5-77,5 3-95,-5-6-175,-6 0-110,-3-1 59,-4-5-212,0-6-283</inkml:trace>
  <inkml:trace contextRef="#ctx0" brushRef="#br0" timeOffset="76512.19">10997 7187 1951,'0'-2'-155,"-3"-4"21,3 5 20,-3-2 13,3-2 12,-5 2 24,2 1 10,0-2 18,0 3 3,-1 1 10,1-3 4,3 3 11,-10-3 11,6 6 17,4-3 11,-6 3 5,6 2 8,-3 0 10,-1 3-5,4-1 3,-3 3 12,6-1-1,-3 7 6,0-1 3,0 3 1,0 1-4,0 6 3,0 3-4,-3 4-1,3 6-2,0-1-3,0 6-6,0 4-5,0 8 5,3 3 1,-6-1-1,0 12 0,-1 0 0,4 3 0,-3 0-1,-1-1-1,1 4 18,0-3-5,0 1-7,-1-1-5,1-4-4,0-1-5,-1-7-4,4 0 3,-3 0-5,6-2 2,-3 0-6,0-3 4,0-1-4,4 1 2,-4-2-2,6 1 0,-2-3 7,-1 2-4,-3-4 2,6 1-11,-2-2 4,-1 1 5,1-1 4,-1-7-8,0 0-2,4 0-5,-4-2 1,4 2 0,0-4 7,-1 4-5,4-4-2,-2-2 3,-2 2-3,0-1-3,4-2 0,1 1 11,-5 0-1,4-1-1,-4 0 0,5-2-5,-1 1 2,-4-3-4,5 3 4,-5-2-1,1-2-2,2 0 1,-1-4 3,-2-1-11,1 0 4,-1 3 5,1-4-1,0 2 7,0-1-2,-1 2 3,0-4-3,-2 3 0,3 3 2,-4-3 0,4 2 2,-4 1 4,0-3-4,0 2 0,1-2-7,0 3-1,-1-6 2,0 3 7,-3 3-1,0-3-2,4 0-3,-1 5 13,-3-1 6,0-1-6,0-3-1,0 3-7,0-3-1,3 2-3,-3-3-4,0 2-5,0-3-1,0-1 0,3 0-4,-3 1 1,0-3 1,4 3 2,-4-1-2,3-2-6,-3 3-2,4-1 3,-4-2 3,0-2-2,0-2 2,0 2 0,0 0-2,3 0-1,-6-4-1,3 2 9,0-1 0,-4-3 5,1 3-1,3-3 0,-4 0-2,4 5-6,-3-5 0,0 0 0,0-2 0,-4 2 0,7-1-2,-3-1-1,-1 1-3,0-5-2,4 4-1,-3-3 0,0 4 1,3-4-4,-3-2-4,3 3 4,-3-3 0,3 3 1,-4-6-3,4 4 1,0-2-2,0-2-6,-3 1-1,3 0-2,3-1-11,-3-2-14,0 0-27,0 0-44,0-10-50,4 3-59,-4-4-61,0-1-86,-7-11-153,0 3-241,-3-10 88,-10-9-412,0-7-545</inkml:trace>
  <inkml:trace contextRef="#ctx0" brushRef="#br0" timeOffset="77266.18">5667 7277 2725,'-3'5'-108,"0"-2"40,0-1 21,-2-2 23,5 0 19,-9 0 17,5-5 7,-2-2 14,3-3 1,-4-5 5,4-3 2,-4-4-1,3-6 11,4-5-4,-3-4 2,3-8 6,0-7-6,7-13-4,0-7 12,3-3-5,3-26-7,4 1-4,-4 18-2,1 12-1,-1 2 1,-1 3 0,-2 14-8,4 0-2,-3 8 2,-2 6-1,1 6-3,1 6 0,-2 8 6,5 3-1,-4 8-3,0 6 9,4 8 0,-2 7-6,-2 7-3,4 8 2,-2 12-6,3 6 3,-2 3-6,0 11 1,1 2-6,-2 2 3,-1 1-4,-1 1 0,3 0-10,-3-4-5,0-9-23,0-5-22,0 1-19,-3-12-32,-1-3-39,-3-2-39,1-6-32,3-1-32,-10-7-85,-1-3-237,-3-5 52,1-3-33,-4-4-43</inkml:trace>
  <inkml:trace contextRef="#ctx0" brushRef="#br0" timeOffset="77409.8">5554 6622 1382,'7'-13'-44,"6"4"1,7 1 20,7-2 15,10 1 5,9 1 5,14 3 4,7-1-11,30 4-7,9 2-41,34-3-100,11 3-203,2 5 130</inkml:trace>
  <inkml:trace contextRef="#ctx0" brushRef="#br0" timeOffset="78350.28">11527 6933 976,'6'-21'7,"2"6"16,-5 0 30,3 6 17,-6 1 13,4 3 10,-4 3 17,0 2 9,0 0 1,-4 12-3,4-3-3,-3 4 5,0 2 2,0 5-2,-3 3 1,6-1-14,-2 3-3,2 3-3,0-3-13,0-1-3,2 5-9,4-3-6,-3-3-1,0 3-7,0-7-3,4 1-3,-4-5-9,0 1-3,-3-4 4,2-2 5,4-1-2,-3-1 1,-1-5-9,-2-3-11,0 0-2,0-15 5,0 0-10,-2-9-3,-1-2-4,-3-11-4,4-11-2,-1-7-2,3-7-8,0-11 0,3-2-2,-1 0-2,7 1-3,-3 8-1,4 0 2,1 14 0,2 2-1,1 5-1,2 5 3,-3 8-2,6 5-2,1 1 7,5 6-4,0 3 0,2 1 2,0 7 1,-1 1 5,5 3-5,-1 2 3,0 3-3,-3 3 3,3 5 0,-6 4-2,2 2 1,-3 5 0,-6-2 4,-1 1 1,-2 3 2,-4 0-3,-4 1-6,2 2 9,-12 0-5,0-2 1,-2 3-3,-4 6 5,-4-7-1,-2 3-3,-4 2-4,-4-4-4,2-4-9,1 3-5,-2-2-6,3-2-4,3-5-2,4 0-1,-1-2 0,5-4-5,2 2 3,4-4 3,3-2 4,6 1 5,1 1 0,5-5 2,3 4 5,4-4 0,5 2 5,6 4 17,0 0 7,3 1 9,4 4 0,-3-1 0,-1 4 4,-3 1-4,0 3-1,-3 0 1,-5 3-1,-1 2-5,-1-1 1,-7 5-2,-7-5 7,-2 3-14,-4-2-20,-7 5-32,-3 1-51,-10-1-66,-3 4-73,-11 2-124,-15 6-187,-25 11 42,-5-1-27,-15 3-34</inkml:trace>
  <inkml:trace contextRef="#ctx0" brushRef="#br0" timeOffset="79056.39">11950 12390 1554,'4'-22'22,"-4"4"4,-4 3 17,-2 0 19,-8 5 10,1 0 0,-8 3 10,-1-2 5,-5 1 6,-6 7 3,-8 1 1,-6 0 0,-3 5 8,-6 5-7,-4 0-3,0 5 7,-7 5-5,4 2-4,3 6-5,10-3-6,7 3-13,6-1 2,4 5-6,10 1-1,5-1 0,9-1 0,6-7-7,9 4 1,11-1-8,6 1 0,14-2 3,13 0-14,13-3 7,8-3-2,8-6-7,1-1-2,1-2-1,-8-4-14,-4-5-5,2 3 1,-11-5-23,-7 0-26,0-5-20,-9 0-40,-7-5-48,-7 4-54,-7-6-74,-10 4-181,-6-1-141,-10-1 78,-14-2-89,-6 0-101</inkml:trace>
  <inkml:trace contextRef="#ctx0" brushRef="#br0" timeOffset="79600.92">6745 12867 1730,'-3'-5'26,"-5"0"11,2 3 21,-1-1 22,1 8 25,-3-3 10,4 11 3,-1-1 1,-4 9 5,-1-1 3,-2 9 8,4 4 0,-5 2-14,7 5-6,-2 5-11,-2 3-8,5 2-15,2-1-3,4 2-3,0-6-11,0-3-11,4 0-4,-1-4-7,0-1-25,0-4-34,-1-9-27,4 0-21,-6-7-40,3-2-38,-3-3-34,0 1-27,3-10-22,-6-3-17,3 0-85,-9-12-109,4-4-181,-5-1-115</inkml:trace>
  <inkml:trace contextRef="#ctx0" brushRef="#br0" timeOffset="79874.38">6438 12804 1716,'16'-15'-27,"2"3"41,-2 2 32,4 2 36,0 4 25,3-1 6,0 2 10,8-1 9,-1 4 7,3 3 0,-3-3-1,6 1 8,5 7-14,-5-1-6,4 6 3,-4-1 2,2 2-2,-5 6 8,7 1 1,-7 9-5,1-5-4,-4 8-6,-4 2-7,-5 2-9,-5 1-7,-5-3-9,-5 3-9,-6-1-8,-3 1-2,-5-1-10,-8 6-8,-1-2-6,-9-3-26,-4-1-40,-4 1-45,0-5-46,-2-4-54,0-1-59,-4-3-79,-1-3-116,-2-1-238,9-4 61,2-9-243,2-4-323</inkml:trace>
  <inkml:trace contextRef="#ctx0" brushRef="#br0" timeOffset="81200.83">6238 12276 607,'0'4'5,"0"-4"-355,0 0 260</inkml:trace>
  <inkml:trace contextRef="#ctx0" brushRef="#br0" timeOffset="82947.16">6251 12284 428,'0'0'86,"0"0"-19,7 0-9,-7 0-3,0 0 1,3 0 6,-3 4-4,0-4 4,0 0-2,0 0 4,0 0 3,0 0 2,0 0 2,7 0 1,-7 0-5,0 0 1,0 0-2,3 0-4,-3 0 1,0 0-7,0 0 1,0 0-3,0 0 0,3-6-1,-3 4-4,0-2 2,0 4 1,0-4 1,0 2-1,0-4 1,0 4 2,0 0-4,3-1 1,-3 3 0,-3-5 1,6 0-4,-6 3-1,3-3-3,3 0 2,-3 0 0,0-3 4,4 4-6,-4-1 3,0-3 0,3 3-5,-3-3 1,0 1 0,4-3 0,-4 0-5,3 3 1,1-4-2,-1 2-2,0-3 1,0 0 4,0 0-5,1 0-1,3-1 3,-4 1 0,4-3 1,-4 0-8,7-3-7,-7 1 10,8-3-8,-8 2 1,3-2-6,1-1 6,3-3-4,-3 2 3,-1-6-6,4 1-5,1-3 2,-2-1-2,1 2 0,1-1-1,-2 0 4,1 2-7,4-1-4,-4-2 1,0 1 1,0 0-4,3 2 0,1-1 1,-5-1 0,4 2-1,-2-3-2,2 5 5,4-2-4,-4 3-1,4-3 2,-4 2 1,4-3 0,-4 5-5,3-3 1,1 1 2,0-1-1,4 2 6,-6 0-4,3-3 0,-6 3 4,6-2-3,-2 2-1,5 0-6,-6 0 2,0 0 2,0 0-3,3-3 5,-2 3-4,0-1-1,-2 2 5,3-1-3,0-1 0,-1 5-5,1-4 0,0 0 5,-4 0 0,7 0-2,-6 0 2,2-3-6,1 3 0,-1-2 3,4 1-1,-2-1 1,-2-1 0,4 3-2,-4-1 2,5-5 5,-1 4-12,-1 2 8,2-3-1,2 3 1,-4-1-2,2-3-1,-1 2-2,4 2 6,-5-3-4,1 3 1,0 1 0,0-2 4,-3 1-6,3 3 2,0-6-3,0 0-1,-5 3-1,4-2 7,0 3-4,-2-5 4,7 2-3,-5-3-5,1 3-2,1-1 1,0 4 4,1-5-5,-3 2 3,0 3-3,6-5 4,-5 4 9,1 0-7,-2 3-1,1-3-1,1 3 0,-2 2 1,-2-3 2,-1 6-5,5-4 10,-1 1-4,-1-2 2,2 2-7,-1-1 4,-4 2-3,8-1 2,-4 4-1,-1-5-1,2-2-1,-5 4 1,7-5 7,-2 2-5,-1 2-4,0-1 7,3-3-4,-3 2 4,0-1-5,0 0 7,0 1-7,0-2 6,3-2-4,1 1-1,0-2 7,-2 2-2,2-3-3,-1 3 1,1-1 0,-2 2 4,-1-1-4,2-1 0,1 2-1,-1-3 4,2-3-3,0 2-3,-2 4 7,0-2-5,1 1 1,-4 4 1,0-3-2,3 2 1,-6 2 2,3-1-4,0 1 4,0 0-2,0 3 3,-4 3-1,2-2-4,-2-1 3,4-1 0,1 2-1,4-5-1,2 3-3,-3 1 10,2-2-5,-2-1-1,0 6-2,-2-4 2,-1 4 6,2 2-3,-4-5-5,5 3 2,0-1 2,2 1-1,-2-1 3,-5 2 2,5-3-6,3 2 3,0-1-3,-1 1 7,4-2-8,0 0 1,0-1 1,4 0 6,2 2-3,-6-3 0,2 3-6,-4 0 9,2 0-4,-3 3-1,-1-2-4,-3 2 1,1 0 3,-1 0 2,4-1-2,-7 4 0,3-4 0,-2 3 1,-1 0-1,-1 0 0,-2 2-2,3 1 0,-3-1 0,0 2 6,-4-5-5,7 2 1,0 2 1,0 0-3,4-3 4,-2 0-3,-1 3 2,2-3-1,-3 3-2,3-4 4,-3 4-1,1-1-3,1-2 4,2 3 2,-1-3-5,-2 2 0,1 1-2,-1 0 6,1-1-3,-1-1 3,-1 2 0,4 0 1,-8 0 4,3-1 4,1 1-6,1 2 5,-4-3 7,3 0-11,-4 2 4,5-2 0,-2 3-2,1-3-1,-3 1-5,0 2 7,3-3 1,-4 3 4,-2-2 5,-2 2 5,6-3 1,-5 1 1,1 2 5,-1 0-2,0 0 0,-3-1 2,3 1-3,-2 1 0,-1-1-3,-4 0-6,2 2 5,1 0-8,-2 1 6,-1 0-5,2-1 1,-5 1 5,3-1 3,-3 1-4,1 2 4,2-3 7,-3 1-2,-3 2 4,8-3-3,-8 3 4,3 0-2,0-3 2,0 3 0,-3 0 1,4-1 3,-4 1 4,3-3 3,0 3 1,-3 0 3,0 0 2,3-2 2,1 2-1,-4-3-4,0 3-4,4-3 4,-4 3-5,3-2-2,-3-2-1,0 4-4,0-1-3,0 1-6,0-6-1,0 6-3,0-2-2,-3-1-2,3 3-6,-4-2-1,4 0-1,-4-1 1,4 3-4,-6-2-2,3-1-4,3 3-7,-4 0-7,1-2-11,3 2-15,-9 0-19,4 0-22,-1 0-24,-1 0-32,1 2-31,-5 1-42,5-1-47,-7 3-47,2 2-52,-5 0-110,-1 2-187,-3-1 40,-3-1-178,0 3-273</inkml:trace>
  <inkml:trace contextRef="#ctx0" brushRef="#br0" timeOffset="83856.73">6171 12221 1930,'0'-8'-140,"0"2"21,0 0 13,-3 5 17,3-4 14,3 2 22,-3 0-99,7-1-255</inkml:trace>
  <inkml:trace contextRef="#ctx0" brushRef="#br0" timeOffset="86166.55">6191 12175 1172,'4'-5'2,"2"2"-2,-2 1-1,-1-1 16,0 1-1,3 2 3,-6-2 2,4-1 2,0 3-4,-4-3 5,0 3-1,6 0 1,-6 0-2,4-2 7,-4-1-1,0 3-9,0 0 1,0 0-2,0 0 1,9 3 0,-9-3 4,3 0 1,1 0 2,-4 0 2,0 0 13,7 2-1,-4-4 2,1 4 2,-1-4 7,-3 2-2,6 0 8,1 0-1,0 0 2,0-3 2,-1 3 1,0-1 2,5-2-3,-4 0-1,2 1 1,5-2-1,-1 0 4,0 0 1,4-2 2,0 0 1,-1-1 2,1-3-1,3 0 4,0 0-5,1 1 3,-2-4-3,1 0 0,1 1 3,1-1-1,2 1 7,-4 0-3,7-5-3,-8 3 0,8-1-5,-3-2 4,2 2 0,0 0-6,2 0-3,-1-3 4,-5 1-4,5 1 1,3 2-2,-6-4 0,3 3 1,-1-1-1,1-4-3,3 4 9,-4-2-5,1 1-6,0-1-4,-1-2-4,1 2-3,0 1 0,0-1 0,0-2-2,-2 3-3,-1-3-3,3 0-14,0 0-4,-1 0 0,1 0-1,-3 3 0,2-6-3,0 3 0,-2-2 0,3-1-3,-4 0-3,4 1 6,-4 0-2,0 2 0,1 0 1,-1-2-2,0 1 5,1-2-5,-7 6 2,4 0 2,-3-1-3,3-2-1,-2 0 0,1 3-1,1-1-2,-5 3 1,0-2-3,4 1 5,-2-2 0,2-1-4,-4 2 1,4-1 0,1 1 2,-5-1-5,4 0 2,-4 1-1,1 0 0,0 1-1,0-1-3,-1 0 8,1 0-2,0-1-1,-1 0-2,1 1 2,3-4-1,-3 7 1,-1-6-1,1 2-1,0 3-1,-1-2 0,5 1 0,-5-1-1,1 0 2,6 0-3,-3-3 1,-3-1 2,-1 4-1,8 0-2,-7-3 1,2-1-1,2 1 5,-4 1-6,-1-2 4,1 3 1,2 1-3,-2-2-3,4-5 3,-2 4 2,-2 3-3,-2 0 0,3-4 1,-1 1-5,3 1 7,0 0-2,3-5-2,-6 4 4,3 1-3,0-5 2,0 2-2,0 2 0,3-1 0,-3 0 2,1 1-1,-2-1-1,1 0 1,4-3 0,-5 2 0,-2 2 0,1 0-3,1 0 4,1 0-2,-4 4 0,1-3-5,4-3 7,-2 1 0,-2 3-3,-1 2 4,5-4-4,-1-1 1,-1 2 0,2-1 2,-1-3-1,0 1 0,3 1-2,-3 1 1,0 1 0,0-3 0,4 1-2,-1 1 3,-3 1 2,-3 1-3,3 0-1,-4 1 2,5-1-2,-2-4 1,0 2 1,-1 2 0,2 0-2,-3 2 0,-2-2 2,3 0-1,-2 1 2,5-5-3,-5 4 2,3 2-2,2-3 0,-3 1 1,-2 0 0,0 1 0,1 0-1,0-6 1,2 1 1,2 2 0,-8 2-2,4-1 0,0-2 4,-4 1-1,4 1-2,-1-1 1,-2-6-2,2 4 0,-2-3 2,2-1-3,-2 4 4,-1 1-1,4-3 0,-4 4 1,0 1-2,1-7 0,2 4 0,-2-1 1,2 4-1,-5-4 2,-2 3-1,4 0 1,-5-1 1,1-1-6,1 2 5,1 0-5,-5-2 3,4 2 1,-4 0-3,5 0 3,-5-6-4,4 6 2,-3-2 1,3 1 0,-3 2-4,2-3 5,2 0 9,-1 1 0,-1 1 5,-1 0-8,1 2-2,1 1 3,1-3-3,-2 0-5,-2 2 3,4 4 1,-5-4-2,0 1 0,1 3 5,4-2-6,-5 0-1,1 4 4,-1 0 0,4-1-5,-3 1 3,0-2 1,-4 5-1,3-3 3,-3-1-4,5 4 0,-3-3-3,3-2 3,-2 2-1,1 2-1,-3-3 1,6 1 3,-4-2-5,4 0 4,-3-1-3,3 0 0,0 3-1,0-1 3,0-1-2,0 1 0,0 0 2,0 1 0,0-1 0,0 1 0,0 0 1,0-1-2,0 0-1,2-2 4,-2 0-2,5 1-2,-6-3 2,5 3 1,-4-1-4,2-2 4,-1 2-2,-2 0 0,5-3 1,-3 1-2,-2 2 2,5-3-4,-4 3 2,2-5 3,3 5-2,-2 1 3,-3-3-2,0 1 0,0 3 0,0-4 0,0 5 0,-3-1-4,2 2 3,-1 2 2,-2-4-4,1 3 8,-1 0-5,2 1 0,-5 1 0,3-1 0,-3 2 2,4 0-7,-1 2 7,-1-3-3,-2 1-2,0 2 5,0 0-1,0-2 1,-3 1 0,4 5-1,-1-2 0,0-2-1,0 2 4,-3 1-1,5-3-3,-5 2 2,0 0-1,0-2 0,3 3-1,-3 0 2,0-3-2,0 2 0,0 0 0,0-2 0,-3 3 0,3 0 0,-5-3 0,5 2 0,0 1 2,0 2-1,-3-5-2,3 2-1,0 3 0,-6-3 1,2 2-2,4 1 2,-9 1-1,-2 5 0,5-4 2,-4 6-1,4-1 1,-5 3-1,1 0 1,-4 3 0,1 0 1,0 1 0,0 3-3,-1-1 4,4 0-2,0 1 1,-3-3 0,3 1-2,0 0 1,3-1 0,0-2-3,-3 0-1,4-2 5,3-1-5,-1 2 2,-3-2 2,7-1-1,-4 0 0,2 0 1,-2-3 0,0 2-2,4-5 4,0 3-1,4 0 0,-4-2 0,4-3 3,2 0-1,-2-3-1,3 3 0,-1-2 2,1-3 0,-1 0-1,-2-1 3,3 0 0,-1-2-4,-2 0 2,-1-2 0,-3 0-4,0-2 2,2 2 0,-4-1-2,2 5 3,-3-6-1,3 5 2,-4 2-3,1-2 0,0 2-1,-4 3-1,-1 2 0,2 2 1,-3 1-2,2 2 2,-1 2 2,2 1-1,-3 2-2,5-1 1,-7 4 2,5-1-2,0 1 2,3-1 4,-1 1-3,4-1 4,-3 1 4,3-1-4,3-1 6,-3-4 7,7 3 4,-5-6 5,6 5 2,-2-4-1,1-2 0,2-3-2,1 0-1,-2 0-4,5-5-2,-4-1-2,2 0 0,-4-1 2,0-2-4,2-1 0,-5 0 0,3 0 2,-7-2-1,3-1 1,-6 2 0,-1 2-1,1-1-3,-5 2-3,6 1-2,-8 2-1,0 0 1,0 5-2,-3 0 4,-2 2-6,3 3 1,-2 0-3,-2 2-1,2 1 3,4 2-4,-2 0 0,4 0 1,-2 2-1,1-1-2,4-1 5,0 0-5,0 0 0,3-6-2,4 7-1,3-6-14,-2 0-33,4-2-46,-2-3-63,3-3-70,-2 0-108,2-4-132,-2-4-269,-4-3 53,6-11 98,-8-11-251,2-9-323</inkml:trace>
  <inkml:trace contextRef="#ctx0" brushRef="#br0" timeOffset="96060.03">2691 14247 435,'15'-7'-411</inkml:trace>
  <inkml:trace contextRef="#ctx0" brushRef="#br0" timeOffset="96557.69">2749 14229 375,'17'-7'122,"-4"2"-30,4 2-13,-4-2-15,4 1 2,-7 4-2,3-5-9,0 2 6,1 3 0,-3-5-1,-6 3 0,6-4 9,-5 6 4,2-1 1,-3-2 0,2 3 0,-4 0-1,1 0 1,-1 0 3,-1-5-5,-2 5-6,0 0 0,-12 5-5,5-2-2,-6-3-4,-4 7-3,1-7-6,0 0-3,-8 2-4,4 3-4,-5-5-5,-5 3 1,5 2-1,-1-5 9,-1 0 3,0 0-2,3 0 3,1 0 9,4 2 11,-2-2 5,5 0-7,-1 0-2,4 2-5,-1-2 0,1 0 1,3 5-9,0-5-6,0 0-4,3 0-4,-3 3 15,7 2 6,-4 2 1,7-2 9,-3 8 1,0-5 7,3 9 3,0 0 0,0 9 9,0-1 1,3 7 1,0 1 1,1 1 0,-1 7-1,0-7-6,0 10 1,0 5-5,1 1-2,3-2-8,-4-3-3,4 2-6,-4-4-7,4 1-3,0-3-4,-1-1-5,4-5-4,0-1-1,4-2-4,2-1-2,1-3-2,0-6-5,6 3 1,3-13-2,4 4-5,-3-1-9,0-8-13,3-4-19,0-3-15,0 5-21,-4-10-13,4 2-10,-2-4-24,-1-1-12,-5 1-18,-2-3-19,-2-5-25,-5-1-26,-1 4-37,-2-3 1,-2 5 12,-8-5-63,-4-2-194,-2-1-23,-5 0-108,-2-4-122</inkml:trace>
  <inkml:trace contextRef="#ctx0" brushRef="#br0" timeOffset="98748.72">2646 14725 1762,'0'-8'35,"-3"-1"12,3 1 15,0-1 22,7 0 11,-4-1 9,3 2 0,1 1-2,0-3-8,3 3-14,-2 0-6,7-1-7,-2-1-8,0 2-9,4 5-5,0-8-13,3 5-19,0 2-18,0-4-20,3 5-14,1-6-19,-5 8-13,-2-5-15,3 3-17,-2 2-11,-6 0-8,1-6-1,1 6 0,-4-1 8,1 1 14,-2 0 11,-3-3 14,1-2 15,0 5 17,-3-3 28,2 3 16,-2 0 12,-4 0 15,0 0 14,6 3 22,-6 5 13,-4-7 19,4 12 15,0-3 11,0 5 10,0 3-4,0 0 2,0 6 5,4 1 5,-4 1 1,3 0-14,0 5-10,5-4-5,-2 3-10,4 3-5,0-6-7,4-2-15,-2 2 0,6-4-9,-2-1-5,-2-4-2,2-7-7,4 3-6,-3-6-1,-1-6-3,5 0-7,-1-2 1,-4-2-2,5-8-4,-5-3 0,-2 1-9,-2-6-1,2-6 3,-4-6-6,0-3-2,-4 0-1,2 6 0,-5 0 9,0-3 9,-3 5 9,3 5-1,1-2 1,-4 5-8,3 5-6,-3-3-1,3 8 2,-3 5 10,0 2-8,0 0 1,0 9 2,3 6 4,1-4-3,-4 7 4,4 4-4,-1-2 6,3 2-1,1 3-4,3 0 3,3 3 0,0-3 0,4 0-2,1-3-2,-2-4-5,4-3 0,-1-5 2,2-3-3,-1-7-2,-4-5 2,5-5-9,-1 0 0,-4-12-5,4-3 0,-8-3-1,0-15-5,-2-6 0,-7-9-18,0 0 2,-6-17-2,-4 0-1,1 3 1,-6 2 0,7 7 2,-5 12 0,3 2-1,0 12-2,4 4 3,-3 3 1,2 12-3,-2 6 2,-2 8 4,5 8 2,-3 7 5,-1 4 9,4 10 4,3 10 8,0 5 10,7 13 3,-4 4 0,3 7-2,11 4-3,-4-1-2,14 23-1,-3-15 1,-1-15-3,17 23-1,-5-21-5,0-6 3,5-12-3,0 2-3,-4-11 0,4-10-2,1 0 2,2-8-4,-7-8-2,2-3-1,-2-6 1,1-7-7,-4-11-8,-3 1-5,-3-16-9,3 1-4,-7-11-14,-3-4-2,-6-3 2,-1 5-1,-6-3 2,-4 6 4,4 7 3,-7-4-1,0 12-2,-4 3 3,1-1-1,-7 7 5,0 3 2,0 8-1,-4 4 6,1-2 1,-4 10 3,-2 5-1,5 5 4,1-3 3,-1 12 1,5-2 3,2 2 3,0 5 5,7-5 3,0 9 1,4-1 2,6 0-2,-1-2 1,8 1 1,-1-5-1,8-2-1,0 1-3,2-8 3,1-9-1,-1 2 0,1-5-2,3-2-2,-3-6 0,-1-5 0,8-7-2,-7 0 0,-4-5-4,4-5-8,-11-7-8,3-3-9,-9-11-7,2 3-1,-6 7 2,1-4-1,-4 0 1,-3 5-7,-3 4 4,-2 5-10,3 0-4,-4 1 2,-2 8-9,-1-1-8,2 3-1,-3 5 1,0 5 3,2 2 0,3 6 8,-2 2 7,3-2-1,1 1 14,3 7-6,0-1 8,0-1 5,3 4 6,5-1-1,0 1 0,3-1 9,3 4 0,-1 1-3,4-2 9,-2 0 1,5 3 0,-2-3 9,-1 2 2,-4 0 12,7 1 0,-3 5 10,-2-3 2,3 2 1,-8 3-1,3-5 2,-3 3-7,0-4-4,0 5 2,-3-2 0,3-5-6,-4 1 3,5 0 1,-5-9-7,-2 6-1,2-5-1,5 2 12,-2-7 6,1 2 1,1-1-1,2-3 3,0-6-4,4 3 4,-1-7 1,1-1 2,0-7-2,-1 3-1,-2-3 3,2 0 3,-2-1 0,-1 7 0,-3-1 1,-3 2-1,3-2-1,-4 3-4,1 0-3,-4-4-5,1 5-3,0 5-2,-4 1-2,0 0 1,3 10-5,-3-2-1,0 1-1,3 6-2,0 0 1,4-3-1,-1 4 1,5 1-3,-1 0-1,2-1 0,6-1 2,2 0-4,-4-5 3,4-3 1,1 1-2,-5-6-1,4-2 1,0-2-3,0-6-1,3-5 1,-2 1 1,5-3-4,-6-10-3,0 1-1,-4-2-3,2-1 1,-2-6 0,-7 1-1,-1 0 0,-2-1 1,-2 8-2,-1 0-3,-3 7 5,3 0-5,-6 1-1,0 10 2,-4-3-4,-4 5 3,5 5 6,-7 5-2,2-1 0,-5 9 0,3-1 2,-1 4-1,5 6 3,-1-4-1,-1 1-2,2 4 1,2-5 2,4 4 1,0-2 1,3-3-2,0 4 3,3-9 0,4 3 1,-1 0-1,0-5 2,5-2-2,2-1 3,1-4 0,-1-3-2,0-3 0,4 3-2,-4-7 3,4-4 0,-4-3-4,1-4 0,-1 1 0,-3-6 3,0-2-4,0 8 3,-4-7-2,0 5 1,2 4-3,-2-2 3,0 2-2,-2 5 1,0-1 0,-2-1-3,3 9-2,-2-4 3,-1 7 3,-2 0-3,4 2 4,-4 6 7,6 0-1,-2 7-1,0-5 5,3 5 8,-2 2 0,9 1 1,-3-2-4,2 1-2,0 0 1,0-2 3,4-1-4,0-3 1,3-4-3,-4 4 3,1-11-3,-1 1 0,2-1-2,-2-1-2,1 1 0,3-11-2,0-2 1,-3 4-2,-4-7-2,-6 4 1,3-2-1,-4-4 0,1 0-4,0 3 3,-4 0 2,4 6-2,-4-2-2,0-2-2,0 4-2,1 1 0,0 5 1,-4 3 5,0 0-4,0 0 4,0 8-2,0 2-2,-4-2 0,4-1 1,-4 4 2,1-2 0,3 6-2,3-5 1,-3 2-1,0-1 2,0-1 1,0-2 0,4-1 0,-4 0-1,4 1 0,-1-6 1,4 0 6,-1 4-3,0-6-5,5 0 1,-1 0 0,3 2 0,-3-2-3,3 0 1,1 5 0,2-2 1,-2 4-1,2 1 0,1 7 3,0-5-1,0 5-9,-4-5-23,-3 4-24,-3-3-28,-1 7-39,-6-4-43,3-4-36,-6 5-49,0-5-49,-4-1-60,-3-3-123,0 2-159,-7-5 83,4-3-231,-7-8-278</inkml:trace>
  <inkml:trace contextRef="#ctx0" brushRef="#br0" timeOffset="98877.37">5343 14333 2194,'-19'-24'-25,"13"7"1,2 5-1,4-3 4,7 5-16,3 2-14,2 1-34,2-1-41,2 1-116,2 4-288,-1-10-34</inkml:trace>
  <inkml:trace contextRef="#ctx0" brushRef="#br0" timeOffset="99216.9">7305 14597 1448,'9'19'31,"-1"-5"13,2-4-7,-4-3-5,0 3-2,2-3-22,-2-4-33,1 2-42,-4-2-65,8 1-170,-8-4-74,0 0 112</inkml:trace>
  <inkml:trace contextRef="#ctx0" brushRef="#br0" timeOffset="101981.52">7580 14659 861</inkml:trace>
  <inkml:trace contextRef="#ctx0" brushRef="#br0" timeOffset="102560.97">7592 14657 910,'3'2'67,"-3"-2"-2,7 0 2,-4 0 9,-3 0 4,3 5 8,-3-5 1,0 0 3,2 0 1,-2 0-1,0 0 0,5 0-2,-5 0 0,0 0-3,0 0 0,0 3-1,0-3-4,0 5 3,0-5 2,-5 10 3,5-8 1,-2 11-2,-1-2 2,3 3 4,-3-2-8,3 11 13,-3 0 12,-1 2 0,4 2-1,-3-1-4,3 0 4,-4 5-11,4 1-8,0-4-5,0 5-4,0-7-5,0 5-10,4-6-3,-4 0-11,0-6-2,3 5-6,-3-7-1,4-2-7,-4 2-5,0-2 1,3-4-3,0-2 0,0-1-8,-1-1 7,3-7-8,2 0-3,0-7 0,-1-1-3,1-1-3,-4-9-1,7 0-3,-6-12 1,2-3-4,1-4 1,-1-6-2,1-6 1,-3-9-2,2 8-4,-3-7-1,4 0-2,-4 6 4,4 1-2,3 2 1,-3 11 2,-1-2 0,2 3-6,1 6 3,-2-3 5,7 6-4,-9 4 0,9 4-3,-3-4 2,1 6 1,-2 0-1,3 0-1,4 5 1,-6 5 2,1-1 7,6 8 2,-6-5 4,6 10 3,-6 3 6,6 4-10,-6 9 9,9 4 4,-5 2 3,5 13 4,-1-3 0,6 18-3,-9-10-6,-4 5 3,7 13-4,-6-5-2,5 2-1,2-3-3,-8-4-3,1-3-1,-2-3-15,2-2-14,-4 3-23,0-16-26,-3 4-34,3-4-10,-4-7-14,1 0-19,-7-3-26,0-5-35,-3 1-24,-1-3-19,-2-4-26,-1-2-36,-3-1-88,-3-8-98,-1 0-25,-2-8-100,-5 1-118</inkml:trace>
  <inkml:trace contextRef="#ctx0" brushRef="#br0" timeOffset="102721.4">7785 14950 1671,'-9'-17'0,"3"0"11,6 8 12,6-6 22,-1 5 19,2 0 4,3 3 7,3 0-2,1-4 0,6 5-2,1-3-3,4 6 1,2-4-9,3 0-4,0 1-8,3 4-10,2-5-32,1 4-41,-3 3-43,7 0-60,-7-5-136,11 3-404,-4-5-174</inkml:trace>
  <inkml:trace contextRef="#ctx0" brushRef="#br0" timeOffset="104064.8">9329 14582 1821,'7'0'-42,"-4"0"14,0 2 31,1 3 23,-1 3 19,-3 2 24,0-1 13,4 8 11,-4 0 9,0 5 10,3 3 7,-3 0 0,3 0 7,-3 11 0,4-4-3,-1 0-5,0 3-13,0-2-3,-3-8-2,4 7-7,-1 1-5,1-6-2,2-2-11,1 1-5,-4-9-11,4 5-4,-4-4 1,1 0-10,-1-4 0,1-4-1,-1 5 13,0-5-7,3-2-2,-6-7-4,4 5-5,-1-12-7,1-1-4,-8-5-1,4-3 4,-3-9-13,-4-9 2,1-2-5,-4-15-6,-1 1-1,-2 0 4,3-3-6,0 2 0,0 0-13,4 7 1,-1 4 0,3 6-2,-2 5 3,3-3-3,6 12 1,0-3 1,0 5-3,4-1 7,3 0-3,3 3 5,4 5 3,0-3 0,3 9 6,0-1-2,0 2 2,-3 6 4,3 2 0,-1-5-3,5 10 0,-4 0 1,-3 4 1,0-3 1,-1 4-4,-2 3 1,-1-1-1,-8 0 4,3 6-5,-1-4 0,-4 4 0,-3 2-3,0-2 4,-6-3-7,-2 2-6,2 3-8,-4-7-14,0 1-6,0 4-9,-3-8-2,6 3-1,-3-1 3,0-7-8,7 5 5,-4-7-5,0 2-4,4-2 8,-5-1 2,6 0 5,2 1-9,0-6 10,0-2 7,2 2-3,6-2 5,-2 6 4,2-12 1,0 6 3,6 0 14,0 0 3,6 0 7,0 6 9,0-6 17,1 2 2,4 3 6,1 2 4,2-4 8,-5 5-9,4-1 5,-4 4-3,-3-4 5,0 3 4,0 5 5,-3-5 8,-3 5-3,-1 0-4,-3-3-1,-7 5-10,1 3 0,-8-8-4,1 6-8,-11 3-1,1-4-3,-4-5-6,-9 9-9,-1-9-13,-6 3-18,-1 0-24,1-5-27,0-1-29,0 0-25,3-1-38,-4-8-45,0 0-48,4 0-82,4-3-178,0-5-96,2-2 60,0-5-130,5-10-172</inkml:trace>
  <inkml:trace contextRef="#ctx0" brushRef="#br0" timeOffset="107127.95">8215 6762 1722,'3'5'-57,"1"0"16,-1-3 12,4 3 18,-3 1 19,2-5 16,0 3 8,1-2 13,4 1 0,2-3 10,-3-3 4,6 1 4,-2-2 6,6 1 5,-3-6 4,5 0-1,-1 1-9,2-4-2,1-1-4,-2 1-2,-1-4-5,2-1 1,1 0-3,-8 0-4,4-3-4,-4-6-2,2 4-2,-6-3 0,-4 2-8,-2 1-1,1 2-2,-7-1-4,0 4-6,-7 0-1,1 5-2,-8 0-2,1 0 0,-4 5-1,1 2-5,-4 3 1,2 2-1,-1 5 0,-5-1-2,1 7 2,4 2-3,-2-1 2,1 5-2,0 1 2,3 4 4,0 3 6,4 0 4,0-6-2,3 5 6,0 0 6,7 0 4,0 0 5,-1-2-5,11-2 6,-4-2-3,10 2 4,1-5-11,-1 3 0,7-5-7,4-4-4,3 2 0,3-4 1,3 0-8,-3-2-21,0 0-10,3 0-23,-3-3-24,-3-2-26,-4 3-29,-3-3-22,0 0-54,0-3-59,-10 1-125,0-3-172,0 0-72,-7-2-121</inkml:trace>
  <inkml:trace contextRef="#ctx0" brushRef="#br0" timeOffset="107355.35">8769 6607 1660,'10'-3'-3,"-4"-1"20,4-1 27,-3 2 33,0 1 20,-1 2 16,4 2 24,-1 3 18,2 5 7,-1 5-13,-1 3 2,2 2-12,3 7-13,-4 3-6,3 3-15,-3 0-14,3 4 3,1-3-20,0 9-33,-2-4-36,2 0-31,-4-4-51,0 0-59,7 5-78,-7-8-159,-4-4-213,-3-6 88,5 1-61,-5-3-62</inkml:trace>
  <inkml:trace contextRef="#ctx0" brushRef="#br0" timeOffset="108819.83">11584 8993 1472,'-4'4'15,"0"1"7,4-2 3,0-1 13,0 1 6,4-1 9,0-2 9,-4 0 6,9 0 8,2 0-1,-1-5-1,4 0 2,2 0-1,1-2-4,2-2-2,-3-3-8,1 0-5,0-3-4,-1 0-6,-1 0-6,-3-3-2,-1 1-4,-4 0-1,-4 0-4,-3-1-1,-3 0 3,3 3 0,-7-2-2,-4 2-5,-1 3-3,-6-1-3,5 2 1,-11 7-2,5 1-2,-2 3 0,-1 7 1,-2 5 4,-1 5 5,6 0-3,0 5 4,3 3 0,2 2 4,4 1 1,-2-2-1,12-2-2,0 1-3,9 3 5,4-1-4,7-2-5,7 1-1,3-7 1,6 3-4,4-6 0,4 2-3,-2-6-5,3-2-21,-2-3-26,-3-2-30,-4-2-30,1-3-33,-3 0-29,-4 0-37,0-3-39,-3-2-112,-5-2-136,2-3-72,-7 1-58</inkml:trace>
  <inkml:trace contextRef="#ctx0" brushRef="#br0" timeOffset="109170.89">12317 8831 1494,'7'-8'6,"0"0"6,-1 3 20,4-3 32,-3 3 19,3 2 13,3-1 2,-2 1 11,2 3 3,0 0 2,1 0 0,-3 3 1,4-1-5,-2 0-5,1 3-3,-1 1-4,-3 0-5,0 2-2,0 4-2,-7-3-9,1 3-5,-8 1-7,4 2-2,-6-1-4,-1 4-8,-3 0-6,-3-1-4,0 0-9,-1 4-3,-2-6 0,2 0-6,1 0-3,2-6 0,2 5-3,-1-7-2,3 2 2,0-1 0,7-3-2,7 0-7,3-2 1,6-1-7,5-2-1,9-2 0,3 2-1,17-5 0,14 0-20,2 0-29,4-1-29,4 2-39,2 1-55,4 1-63,-7-1-140,-6 2-228,-10 1 80,-7 0-92,-7 4-110</inkml:trace>
  <inkml:trace contextRef="#ctx0" brushRef="#br0" timeOffset="109854.82">9638 12615 1547,'14'-6'-22,"-3"2"22,-6-1 7,9 1 12,0-4 16,-2 0 7,6-2 1,-8 0 2,7-3 5,-4 1 0,-2-2 3,-2-2 0,1-2 2,1 1 6,-9-1 5,5-2-3,-4-2-2,-3 4 1,-3-2 2,0-1 5,-1 7-2,-3-3-6,1 2-5,-4 3-3,1 3 1,-5 1-6,0 7-2,-2 1-5,2 1-1,1 7 1,3 4 4,1 2 2,-2 6 2,3 1 4,3 5 1,5-1-5,0 5 0,3 8-1,4-3-5,2-3-4,2 6-6,4-5-2,5 4-5,5-5-5,1 0 6,-3-7-6,14 0-3,-3-4-18,2-6-22,1-3-20,0-4-31,-4-5-30,-3 0-31,0-3-31,0-3-26,-3-2-19,-7-4-64,4 0-111,-11-6-290,0 0-170</inkml:trace>
  <inkml:trace contextRef="#ctx0" brushRef="#br0" timeOffset="110226.82">10286 12438 1795,'0'-12'-5,"7"3"23,-3-1 17,-1 3 23,3-3 20,1 3 16,-1-1 14,5 1 16,-1 2 4,4-1 5,-2 4-6,-2 2 2,4-4-15,-1 8-3,-2-4-8,-2 2-7,-2 4-6,2-1-4,-4-1-12,1 7-5,-3-2-6,-3 1-1,-3 2-11,0 0-5,-5 2-5,2 4 2,-1-4-8,-2 3-2,-5-1-6,4-3-8,1 2-6,1-1-8,2-4-6,-1 0-7,1-1 1,3-1 2,-2 1-5,5-2 3,8-5 2,-5 4-3,7-5 8,-1-1 7,5 0 17,2 0 5,1 0 7,7 0 20,6 0 14,2 3 4,6 2-1,-2 0-2,5 3-7,-6-1-9,0 1-1,-8 2-6,-5 3-5,-6 3-11,-2 0-38,-7 1-47,-7 4-45,-7-1-68,-12 2-75,-6-1-82,-15 5-184,-10-3-112,-22-1 67,-51 11-170,-24-13-215</inkml:trace>
  <inkml:trace contextRef="#ctx0" brushRef="#br0" timeOffset="110882.07">4453 10551 1905,'7'4'-6,"-3"-4"12,2 0 9,1 2 19,-1-4 25,1-2 10,3 3 7,0-5 5,7 1 3,-7-2 0,3-3-2,1 0-3,2-5-3,-2 3-2,2-4 5,-5-1-6,1 0 5,-2 0-5,-2-3-2,-2-1 6,1 4-3,-7 0-5,3-1-3,-6 0-3,-1 3 1,1 3-10,-7 0-10,0 1-7,-3 5-7,-1 5 3,-2-1-8,2 5-5,-2 6 2,-1 0-3,1 7 4,-2 1-8,9 6 6,-2-1-9,1 5-5,4 0 7,3-1-3,6 2 0,0-3-3,7 5 2,4-3-5,2-1 2,4-4-8,7 0 1,3-4-18,0-3-19,0-5-20,0-3-26,0 1-20,0-4-19,0-1-29,-3-3-22,-1 0-34,1-5-26,-7 0-53,0-5-89,-4 1-61,1-4-126,-8-3-63</inkml:trace>
  <inkml:trace contextRef="#ctx0" brushRef="#br0" timeOffset="111146.36">4980 10442 1540,'0'-7'8,"-3"-1"19,3 0 28,-4 2 19,4 0 9,-3 0 6,0 3-1,3-3 1,0 3 7,0 3 10,0 0 8,0 0-6,-7 11-3,7-4 3,-3 1-7,0 2-8,3 0-9,0-1-6,-4 4-9,4-1-6,0 1-8,0-1-5,4 1-1,-1-1-6,4 1-1,-1-3-13,4-1 1,0 3 0,3-3-8,4-4 2,7 3-2,-4-6 3,6 1-7,1-3-14,3-3-12,3-2-22,1 0-12,2-3-19,-2 2-20,0-7-21,-9 2-33,-1 2-29,0-2-39,-4-1-50,-7-1-97,-3-1-107,-3 3-133,-4-1-91</inkml:trace>
  <inkml:trace contextRef="#ctx0" brushRef="#br0" timeOffset="111333.86">5198 10365 1681,'-8'7'21,"5"3"19,3 2 40,0 7 34,11 0 19,-2 6 5,8 6 17,6 3 7,0 7-11,4-5-12,0 5-15,3 8-25,3-1 1,1-3-17,-4 5-20,3 0-38,-10-10-50,4 0-72,-3-5-76,-8-2-169,1-6-222,-4-2 74,-3-7-60,-3-6-53</inkml:trace>
  <inkml:trace contextRef="#ctx0" brushRef="#br0" timeOffset="111732.79">7218 9117 1302</inkml:trace>
  <inkml:trace contextRef="#ctx0" brushRef="#br0" timeOffset="112049.95">7251 9111 1228,'21'-4'13,"-9"-1"-3,9-3 14,-1 1 23,-1-3 9,2 2 9,-1-1 6,-4-1 4,1-1-1,-4-1-6,4 0 2,-7 2 1,0-2-3,0-3 1,-3 1 4,-1 2-2,-2 0 1,-4-1-8,0 4-2,-4-2-2,-2 2-7,-1 3-2,-3-1-3,-3 2-7,-3 2-1,-1 0 0,0 6 0,0 0-1,0 2 2,-2 2 2,-1 4-1,2 1 2,2 3 0,2 2 0,2 0 6,2 4 3,-1-1 0,8-1 4,0 1-3,3-2 3,0 0-10,6 1 9,5-4 7,2 2 3,4-4-2,2 0-7,5-3-6,3 0-1,-1-5-13,1-1 6,3 2-13,0-4-5,0-2-27,0 0-30,-3-2-27,-4-1-24,0-1-32,-2-1-34,-5-1-34,1-3-32,-4 1-33,-3-2-51,-3 0-99,-1 1-70,1-2-105,-4 1-73</inkml:trace>
  <inkml:trace contextRef="#ctx0" brushRef="#br0" timeOffset="112386.27">7708 9005 1571,'0'-5'-6,"0"2"19,-3 0 25,3 2 14,0 1 11,-3-3 21,3 3 14,0 0 11,-4 7 5,1-2 0,0 3 0,0-1-5,-1 3-2,-1-1-4,3 3-9,-1 0-10,0 0-3,-1 1-4,1-1-15,0-2-2,3 2-4,0 0-5,0-3-10,3 3 0,4-2 3,-1-3 3,5 4 4,-2-5 1,3 2 6,3 1-2,-2-5 6,0 4 0,4-4-7,0 2-4,-2-1-3,0 2-2,0-2-3,0 2-1,-2-1-5,0 0-4,1 2 2,-3 1-2,-6 0-3,-1 1 2,0 0-11,-4 0-4,-4 3-18,-2-1-26,-2 3-21,-4-3-22,-6 4-33,2-7-35,-1 4-37,-5-3-47,4-2-36,-5-1-99,-4-2-154,8 1-19,-2-5-98,1-2-125</inkml:trace>
  <inkml:trace contextRef="#ctx0" brushRef="#br0" timeOffset="112556.81">7592 8944 1757,'26'-19'6,"-2"4"27,-4 3 32,3-1 23,0 0 15,-3 3 5,7 0-6,-3 2-5,-3-1-12,7 2-8,-5 2-7,5-1-22,-6 0-32,3 2-46,-3 2-51,5 2-57,0-3-72,0 3-159,-4 0-253,0 0-119</inkml:trace>
  <inkml:trace contextRef="#ctx0" brushRef="#br0" timeOffset="113168.18">8525 9607 1647,'8'-7'-36,"5"0"5,-4 2 18,8-5 29,-1-6 12,2 3 16,2 1 6,-2 0 7,4-6 4,-6 0 3,4 3 2,-3-2 3,3-3 5,-7 0 3,-1 2 4,-1 1-1,-1 0 0,-6 0-6,-1 1-7,-3 3-1,0-1-5,-3 3-5,-7 2-7,3-1-1,-6 2-6,-1 2-6,-2 5 0,-1 1-6,1 1 1,-6 5-2,7 0 0,-5 6-5,-1 0-1,5 3-3,-1 0 1,1 2-1,2 4 1,8-1 0,-4 0 1,7 6 1,3-7 5,0 3 6,10-2 0,-1 0 4,8-2 2,-1-1-7,10-2 2,-1-4-2,5-2-2,0-1-8,0-4-8,0 2-14,0-4-34,3-2-27,-3-2-26,0-4-34,-3 2-34,-1-1-44,5-2-45,-12-4-86,1-1-129,-2 1-198,-2-1-151</inkml:trace>
  <inkml:trace contextRef="#ctx0" brushRef="#br0" timeOffset="113475.35">9135 9264 1779,'0'-4'-43,"5"1"38,-2-2 33,0 5 34,-3 0 18,6 5 26,-2 2 11,-1 4 11,0 1 13,0 3 8,-3 2 2,5 3-1,-5 6 4,0-1-3,0 2-6,3 0-12,-3-2-9,0 4-9,3-2-9,0-3-7,1 0-3,-1-3-9,6 0-6,-1-4-6,2 1 0,-1-5-4,2-4-10,2-1-1,1-3-5,2-3-4,1-2-6,-1 0-6,1-5-3,-4 0-6,-3-3 1,4-4-7,-8 3-9,-3-4-21,-3-3-26,0 4-36,-6-1-37,-4 1-47,-7 3-45,-3-2-50,-3 6-65,-7 3-103,0-1-208,-6 3 54,-5 0-137,-2 5-200</inkml:trace>
  <inkml:trace contextRef="#ctx0" brushRef="#br0" timeOffset="114992.71">8566 14815 155</inkml:trace>
  <inkml:trace contextRef="#ctx0" brushRef="#br0" timeOffset="115464.43">8582 14822 597,'6'0'139,"-1"3"-57,1 1-1,1-1 1,-1-3-11,0 0-4,2 2 5,-5-2 7,4 6 5,-1-6 7,1 0 6,0 1-1,-1-1 1,1 0-1,-2 0 1,3 0-2,-1-1-1,3-5-4,0 4 0,0-1-5,0-4-5,0 0-4,3-1-6,-6-2-4,6 3-2,-6-3-1,-1-5-1,1 7-3,0-7-6,-1 5 0,-6-5-6,4 6-1,0-8-2,-4 5 0,0 0-7,-4 2 1,4-5-1,-4 7-9,-2-1 0,2-1-5,-2 2 4,-4 1-2,0 4-7,0-5-3,3 8-3,-6 0 5,3 0-1,-4 0 8,1 0 1,0 3 4,-2 2 4,7 5 6,-5-2 2,2 2 5,-2-1 1,2 7 0,2-2-3,2 4 7,-2-3-5,1 3-1,2-1 4,3 5 1,-4-4-9,7 0 4,-3 1-3,0 1 2,3-2-8,0 0 2,3-1-1,0-2 3,7 3-4,-7 0-3,8-4 0,-2 4-2,3-8-2,3 5-2,-2 0-5,4-5 0,-2 0 0,7-3-5,1 1-1,-3-1-2,0 0-7,0-4-10,3-3-13,-6 2-18,3 4-18,0-6-23,-4 1-29,-2-1-45,0 0-43,-5 0-48,1 0-63,-7 0-119,1 0-147,0 0 19,-4 0-154,0 0-197</inkml:trace>
  <inkml:trace contextRef="#ctx0" brushRef="#br0" timeOffset="115748.98">9009 15059 1901,'10'0'-17,"-3"-2"25,-1 2 27,4 0 34,-2-3 20,-2-1 21,4 4 10,-4-3 22,-3 3 28,5 0 12,-5 0 13,-3 0 0,6 0 3,-2 0-10,-1 3-5,-3 1 1,3 1-1,-3 8-9,0-1-7,3 4-14,-3 9-9,8 0-12,-2 7-12,4 1-13,4 7-11,-1-4-10,4 5-33,2 2-52,-2-6-61,7 0-71,-2-4-82,-4 0-97,-2-8-111,1 0-268,-4-8 41,-6-2 74,3-4-216,-4-4-278</inkml:trace>
  <inkml:trace contextRef="#ctx0" brushRef="#br0" timeOffset="121573.24">10203 14750 1932,'0'0'-332,"0"0"-212</inkml:trace>
  <inkml:trace contextRef="#ctx0" brushRef="#br0" timeOffset="122133.78">10203 14750 1429,'0'0'-62,"0"7"8,0-7 4,0 0 8,0 0 9,-4 0 6,4 0 7,0 0 7,0 0 8,0 0 7,0 2 7,0-2 4,0 0 8,0 6-2,0-6 12,0 0 3,0 0 4,0 0 4,0 0-1,0 0 1,0 0-1,0 1 2,0-1 5,0 0 0,0 0 2,4 6 0,-4-6 3,0 0 5,4 3-1,-4 2 0,3-5 2,3 3 2,-2-3 0,2 0-2,5 0 1,-5 1 4,4-2 2,0 1-3,3 0-4,0 0-2,1 0 0,2-3 1,-2-5 0,2 8-7,1-6 3,1 5-2,-2-5-3,1 4 2,-4-5 0,1-1-1,2 0-2,-3 4-3,1-11-3,-5 8-7,2-10 4,-1 8-3,-4-9-6,-3 9-2,-3-12-3,3 3 1,-3-1-3,-6-3-3,0 5 0,-1-7 3,-4 4-4,2 6 7,-1-3 3,-1 6-7,-1-2-1,-1 8-5,-1-2-1,1 7 0,-4 0 2,1 3 4,-2 4 1,1 8-4,1 3 8,-4-1 6,4 1-4,2 7 3,-2 0 0,-1 0 5,7 5-5,-4-3 0,8-2-1,-1 2-2,4-2 0,0 6 3,6-6-6,0 0 6,0 0-7,7 0 1,1 0 0,5 0-3,4-7-2,7 4-3,-3-5-1,6 1-1,-5-3-2,5-5-5,8 0-10,-8-3-4,0 1-13,0-1-16,0-4-19,3-3-12,-3 0-20,-3 0-21,-4-3-32,3-2-35,-5 3-34,2-6-29,-3 1-64,-3-3-117,-4 3-128,-3-4-116,3 4-159</inkml:trace>
  <inkml:trace contextRef="#ctx0" brushRef="#br0" timeOffset="122644.42">11054 14722 1707,'3'-7'-56,"3"1"11,-2 5 7,2 1 17,-3-3 18,1-2 17,0 2 23,-1 3 17,0-6 14,-3 5 11,4 1 7,-4 0 7,0 0 3,0 0 3,0 0 2,0 0-6,0 0-7,0 0-7,0 0-5,0 0-1,-4 15 3,1-11-4,0 9 1,3-1-2,-4 1-4,4 5 2,-4 7-2,4-6 4,0 6-2,0 6-2,8 1-5,-2 1-3,1 2 1,2-3-5,5 3 1,-1-2-9,1-1 0,2 0 2,5-2-1,-5 1-5,4-6-1,-3 0-5,3 0-3,-3-8-1,-1-2-6,1 3 0,3-8-5,-4 2-2,5-7-2,-5 3 1,4-8 1,1 0-10,-5 0 1,1-8 1,2 3-5,2-7 1,-10 2-5,1-5 4,1 2 1,-8-7-2,4 8-5,-6-9-2,-3 9 5,0-3-3,-3 0 0,-6 5-4,1-5-5,-2 6-4,-4 6-13,1-5-23,-7 2-23,1 5-28,-2 1-27,1-6-43,1 4-48,-2 2-56,4 0-131,-2 0-179,2-7 48,0 4-92,4-4-122</inkml:trace>
  <inkml:trace contextRef="#ctx0" brushRef="#br0" timeOffset="123484.17">12110 14514 1552,'0'0'-27,"8"0"40,-5 0 9,0 3 1,0-3 13,1 5 16,-4-5 11,0 0 12,0 0 11,3 3 17,-3 4 10,0 1 5,0-1 4,0 4-3,0 3-5,0 3 3,3 1-2,-3 5-2,3-3-4,-3 2-9,4 3 2,0 0-5,-4 0-2,6 0-13,-3 0-10,1 0-1,-1 0-9,3 0-4,-3 0-5,2-6-11,1 5 0,1 1-8,-4-8-19,0-2-13,0 3-17,5-8-20,-5-1-11,0 4-16,0-3-17,-3-2-32,0-1-47,0-4-37,0 2-30,-3-5-26,3 0-64,0 0-95,-11-14-77,5 7-49,0-2-40</inkml:trace>
  <inkml:trace contextRef="#ctx0" brushRef="#br0" timeOffset="123984.51">11864 14600 1444,'0'-8'8,"0"0"16,0 4 13,0-4 10,-4 1 8,4 1 9,0 5 9,0-10 5,0 11 8,-3-7 7,3 1 5,0 4 3,-3 2-3,3-3-2,3-4-5,-3 7-7,3-5-4,-3 2-2,6-4-2,-1 5 6,1-6-6,4 3 4,4 3 6,-1-5 5,3-1 2,1 5-4,3-3 6,3 5-3,4 1-7,3 0 5,0 0 3,3 1-1,5 13-3,-2-4-1,-3 5-2,4-3-5,-4 5 0,4 7-1,0 0-2,-4 3 2,-6 4-3,0-7-2,-8 3 2,2 4-1,-2-3-1,-2 5-3,-7-7-4,0 6 0,0 2-6,-3-2-1,-7-6-5,0 0-6,0-1-3,-7 6-5,1-6-7,-5 0-2,-2 0-2,-1 0-5,1-6-3,-6 5-2,2-7-13,0 0-10,1-2-20,-2 0-17,2-4-28,-4-2-22,4-1-36,-1-1-35,0-2-24,4-5-27,0 0-33,-1-5-37,7-2-55,-2-3-155,1 3-140,-1-11 56,2 0-188,1-4-254</inkml:trace>
  <inkml:trace contextRef="#ctx0" brushRef="#br0" timeOffset="126387.09">12965 14867 1819</inkml:trace>
  <inkml:trace contextRef="#ctx0" brushRef="#br0" timeOffset="126819.93">12957 14882 1669,'0'8'-26,"-3"-6"-2,3 3-10,0-2 13,0 4 3,0-5 11,-3 4 22,3-5-3,0 5 22,0-3 11,3 2 7,4-2 9,3-3 10,-3 0 6,2 0-2,5 0 3,-1 0 0,4 0 2,-4-8 0,4 5 1,3-4-3,3-1-7,-2-2 3,2-5-3,-3 5-1,0-4-8,0-4-3,0 0-3,0 1-1,-4-8 0,1-1 0,0-3-1,-7 1-4,0 3 3,-4 0-4,2 0-4,-2 3 0,-6 2 0,3-2-6,-6 4-5,0 0 0,0 1-2,-5 2-3,-2 0-2,-2 5-5,-2 2-1,1 1 3,-1 4-8,-2 3-2,-5 3 4,5 1-5,-1 7-1,-3-4 1,4 11 0,-2-1 3,6-2-1,-6 10 10,9-5 6,-4 10 0,2-5 5,5 0 2,3 3-2,-1-3 5,1 5-2,6-10-3,-3 5 2,7 0 1,2-3-2,2 3-6,2-7-2,0 1 1,10 4 1,-2-8-10,6 3 1,-1-8-15,1-3-6,-1 1-21,8-1-27,-4-4-23,-1-3-23,6 0-23,-10-3-28,5 3-24,0-7-21,-4-1-31,2 1-47,-8-1-102,3-1-120,-6-2-145,0-2-136</inkml:trace>
  <inkml:trace contextRef="#ctx0" brushRef="#br0" timeOffset="127245.79">13834 14715 1694,'7'-7'-3,"0"4"15,-3-2 0,2 2 2,-3 3 22,0-6 18,-3 6 14,4-1 6,-4 1 12,0 0 3,3 7 0,-6-4 1,3 5-5,-4-1-3,4 0-7,-6 3-1,3-3-10,0 1-2,-1 2-11,1-1-2,-1 5-2,4-4-7,0-3 2,0 3-11,0 0 11,4 2-8,3-7 6,-1 8-8,0-5 5,5-4 5,2 9-1,0-5-4,1-4 9,2 9-4,-2-3 9,2-1 2,-2 0 2,2 0-1,-2-1 4,-4 5-10,4-3 6,-2 4 6,1-3-5,-2 4 1,2-3-5,-7 1-3,5-3-3,-4 7-4,-1-8-2,-3 8-3,-3-8-5,3 6-4,-6 0 1,0-5-3,0 5-4,0-3-4,-4 1-14,-7-1-15,5 1-24,-1-1-26,-4-5-25,-5 7-27,1-10-38,-2 2-31,4-4-43,-4-2-37,0-2-50,3 2-104,-3-10-111,0-4-143,0 2-167</inkml:trace>
  <inkml:trace contextRef="#ctx0" brushRef="#br0" timeOffset="127475.18">13762 14584 1908,'19'-12'4,"1"5"17,3 0 9,-2-1 18,2-1 4,0 8 12,1-7 9,6 1 8,3-1 0,4 0 0,-1-1-7,-3 6-10,5-10-3,-5 9-10,4-4-4,-4 2-10,-3 5-19,0-5-23,0 1-33,-3 1-32,-4 1-31,0-5-33,-3 8-25,4-7-51,-8 0-140,-2 4-238,-1-4-88</inkml:trace>
  <inkml:trace contextRef="#ctx0" brushRef="#br0" timeOffset="128484.48">14962 14150 1546,'3'-3'-41,"-3"-2"16,0 2 7,4 3 15,-4-5 15,0 5 15,0 0 11,3-4 12,-3 4 8,0 0 5,0 0 8,0-5 1,0 5 0,0 0-2,0 0 1,0-3 3,0 3 2,0 0 10,0 0 6,-3 10 3,3-3-3,0 1-1,0-1-5,-4 5 3,4 5 3,0-3-10,0 3 1,0 9 2,4-7-5,-1 6-2,1 6 18,2-6-5,0-1 3,5 9 2,2 0-6,0-6-6,1 0-7,-1 3-7,4-4-8,-4-1-4,-3-8-4,0 1-3,3 4-1,-2-10-11,-5 1-1,4-1-1,-4 1-3,2-3-5,-5-1 4,3 0 2,-2-1 1,2-1-3,-3-5-2,1-2-6,-4 0-3,4-2-1,-8-5 0,4-4-8,-4 4 0,-2-11 0,-1 1-5,-6-8 1,0-5-1,-4 2 0,0-10-5,-3 1 3,-3-1-5,3 1-1,0-1 2,4 9-2,2 4 0,4-1-2,0 2 2,0 3-2,6 2-2,-2 1 5,6 1-3,3-4 0,-3 9-3,7-6 2,3 3 0,0 1-3,3 4 3,4-5 3,-4 6-3,4 8 2,0-10 1,2 11 1,-1-4 0,-2 4 1,4 4-2,-4-4 0,1 5 4,-4 1-3,4 1-1,-4 4 2,-2-4 0,-1 8-2,-4-6 2,2 2 1,-2 4 0,-6-5-3,3 5 4,-3 0 0,-3 2-2,-3 1 2,-2-8-6,2 7-11,-4-2-9,-4 0-9,1 3-7,3-11-8,0 5 2,0 1 1,4-5 4,-2 1-2,2-1-3,-1-1-8,4-4 3,6 5 8,4-7 3,-1-1 5,2 6 3,1-12 0,4 12 10,4-6 2,0 0 0,3 0 3,0 0 1,1 0 9,1 3 8,5 2 1,0-2 7,3 4 9,-3 0 6,-2 1 10,10 4 6,-12 0-4,7 0-1,-10 5 8,0-3-2,-3-2 4,-4 8-7,-7-8-1,0 6-4,-1 3-6,-5-9-4,-5 3 2,3 0-5,-8 3-9,0-1-13,0-2-32,-3-5-27,-1 5-33,-2-4-31,2-4-34,-2 0-41,-1 1-53,4-6-56,-5-2-154,6 0-122,-6-2 48,1-6-109,1 1-141</inkml:trace>
  <inkml:trace contextRef="#ctx0" brushRef="#br0" timeOffset="130311.59">16136 14379 1534,'-3'0'-522</inkml:trace>
  <inkml:trace contextRef="#ctx0" brushRef="#br0" timeOffset="130722.49">16126 14382 1467,'0'0'-4,"-3"8"4,3-8 3,0 0 10,-4 1 24,8 5 10,-4-6 4,-4 3 5,4 2 8,4-5 4,-4 0-1,0 4 3,0-4 7,6 6 6,-2-6 9,2 0-8,4 0-4,0 0 3,0-6-5,4 5-3,-1-2-2,4-2-2,-4-4 1,4 8-8,-1-10 2,-6 4 0,7-1-5,-7-1-3,0 1 1,-3-5-5,2 1-6,-5-1-3,-1 1 4,1-1 7,-4 4-3,0-1-5,-4-5-3,1 5-2,-7-1-6,0 4 3,0-1-11,-3 1-3,-4 5-1,1-3 3,-2 5-12,-1 5 3,-1-1 0,-1 1-3,2 6 4,-1 4 4,3 0 4,0 2 8,3 8 0,2-6 4,2 7-1,2-4-1,5 5 5,3-1-4,3-1 1,5 5-7,2-5 1,2 3-1,6 2-6,2-3 3,-1-5-9,8-1-2,0 1 1,0-2-3,3-5-3,3 0-7,-3 3-22,-3-11-23,3 3-30,-3-8-30,-2 3-29,-1-2-33,-4-3-35,1-3-42,-2 3-25,1-7-50,-2 0-102,0-3-108,-3 0 37,0-5-53,0 4-42</inkml:trace>
  <inkml:trace contextRef="#ctx0" brushRef="#br0" timeOffset="131364.77">16869 14447 1458,'11'-5'1,"-1"5"7,3-3 12,-6 3 23,3 3 27,-4-3 10,-3 5 12,4-2 10,-4 1 9,-3-1 5,4-1 0,-4 4-4,0 1-3,-4-7-6,1 8-6,3-5-7,-7-2-8,4 5-2,0-4-6,0 3 1,0-2-3,3 2 0,-4-3-4,1-2-5,3 0-7,-7 0-2,3-2-1,1-3-5,0 2-9,0-4 7,-1 1-17,1 2-1,3-10 1,-3 7-3,3-2-1,3 1-5,-3-2 0,3 0-15,1 3 11,-1 0-2,3-1 1,1-1 0,4 2 9,-2 2-1,4 1 6,-2 1 0,-2 3-1,5 0 14,2 0 12,-2 7 5,-1-2 5,0 8 0,-2-1-3,2 9-3,-3-4-1,-3 1-5,-1 7-1,1-6-2,-4 4-5,4 3 1,-7-2-5,4 1-2,-8-2-5,0 2-7,-2-5 1,-1 2-3,-2-2-2,-2-3-1,-2 6-3,-1-8-3,1-3-11,-4 1-5,1-1-1,-1-4-6,4 0-2,-4-1 0,1-7-4,-1 0 2,4 0-3,-1-10-2,1 3 0,6-1 1,1-7 2,-1 3-1,7-3 5,3 0 0,1-1-3,2 4 4,4-2 1,4-3 2,5 8-4,2-1 5,2 5 1,3 2-1,-2 3 4,6 0-1,0 8 2,0-1 2,3 4 1,0 7 0,2-4 1,-2 3-2,-3 1 1,0 5-3,-8-6-16,2 3-21,-4-3-29,-5-1-25,4-1-23,-8 0-32,0-5-36,-3-3-46,-2 3-48,1-8-48,-4 4-111,1-6-137,-2 0 72,2-8-95,3 5-95</inkml:trace>
  <inkml:trace contextRef="#ctx0" brushRef="#br0" timeOffset="131766.71">18124 14034 1676,'19'-4'3,"-2"-10"12,-7 7 5,0 2 14,1 1 24,-5 1 28,0-2 12,1 2 9,-4-2 1,1 3-4,-8 0 3,4 2 12,-13 0-3,4 0-1,-5 2 3,-3 5-9,0 1-6,-2 2-5,-1 5-4,-4 3-1,-3-1 5,4 8-5,3-2 9,0 4-23,0 6 0,7-8-4,0 7-1,2-7-2,5 0-2,3 0-8,3 0 4,3 0-2,3 0-5,5-6-3,2 5-4,7-7 0,3 5-3,7-4-3,0 0-6,4-3 0,2-6-5,-2-1-6,-1 2-2,-3-8-1,0 4-6,0-6-14,-3 0-29,-8 0-26,5 0-42,-4-6-19,-5 4-41,0-1-44,-5-4-55,-1-1-62,-4 1-198,-5-3-109,-9 3 91,4-3-157,-8-4-180</inkml:trace>
  <inkml:trace contextRef="#ctx0" brushRef="#br0" timeOffset="134300.54">18884 14147 1605,'4'3'-546</inkml:trace>
  <inkml:trace contextRef="#ctx0" brushRef="#br0" timeOffset="134702.46">18897 14159 1486,'3'6'-30,"1"-6"0,-1 1 8,0 5 3,1-6 13,0 8 16,-1-8 4,-3 3 17,0-2 0,0-1 11,3 6 7,0-6 5,-3 0 3,0 0-1,3 2 1,1-2 4,-4 0 5,6 5 3,2-5 2,-2 0 3,4 0 2,0-5-2,0 3-1,3 2-2,-2-7-7,2 4-8,-4-2 0,5-4-5,-4 2-6,-1 2-3,5-7-3,-4 0-3,-3-1-7,3 1 1,-3-2-3,-4 2-5,0-3 1,0 1-1,-3-2-5,0 4-1,-3-1-3,-3 1 0,2 4-1,-5-1-1,-2 1-2,1 1 6,1 7-7,-5-6-2,-2 12 1,2-6 9,1 7-2,-4 3 2,1 5 5,2-5 3,-2 8 7,2-3 0,4 4 9,0 1 10,3 1-3,4 1 1,-1-2-7,8 3 0,2 2-7,5-1-1,5 2-6,1-7-2,7 4-3,1-1-6,5-4-13,0 0-20,5-3-19,1-6-14,-3-1-18,1-1-26,-4-2-31,0 1-30,0-6-34,-3 0-23,-4-6-27,0 1-77,4-2-84,-10-1-200,-1-1-99</inkml:trace>
  <inkml:trace contextRef="#ctx0" brushRef="#br0" timeOffset="135170.21">19571 14108 1624,'5'-11'-23,"0"4"16,-1 1 9,2 1 22,0 1 20,1 1 13,-1-5 13,5 8 19,-5-5 22,4 5 7,4 0 11,-4 0-1,7 5 2,-4-2 3,1 2-3,-2-2-12,2 1-5,-1 7-4,-3-4-3,1 1-6,-2 2-13,-2-3 2,-4 1-16,0 4-3,-3 0-8,-3-1-7,0 4-6,-4-3 0,1 1-18,-5 4-3,1-5 3,1 4-8,-2-1-5,-2-5-1,4 4-5,-2-6-5,1 2-3,1-2-5,1-1-1,-2 1-6,7 2-6,-4-8 7,0 3-1,4 3-3,0-6 4,0 5 2,3-7-4,0 3 8,3 2-5,3-2 9,1 1-7,0-4 12,0 3 8,2 5 11,5-8 4,-4 7 9,1 1-3,1 2 11,-2-3 4,1 3-7,-2 0-6,1 2 3,-2-1-1,-2-4-6,-3 5-1,-3 1-1,0-1-2,-3 4-4,-3-1-1,-8 0-7,1-5-5,-4 5-31,-4-6-18,-1 2-23,-2-2-24,-3 4-21,4-10-26,-7 5-30,2-7-39,3 5-37,-5-6-61,3 0-164,1-7-119,2-1 79,1-2-87,-1-5-86</inkml:trace>
  <inkml:trace contextRef="#ctx0" brushRef="#br0" timeOffset="135564.15">20405 13764 1676,'13'0'14,"0"0"8,-4 0 4,5 0 8,-8 0 18,4 0 17,-2 0 16,-2 0 5,-2 0 2,3 0-3,-4 3 10,4 2 19,-4 5 7,-1-1-4,2 8-1,-4 0 7,4 5-5,-4-3-8,0 7 4,2-1-5,3 5-14,-2-5-3,0 7-5,4 4-9,-1-4-11,-2 1 5,6-4-14,-3 2-9,-1-6-8,3-1-3,-1 2-20,-1-8-20,-1-1-20,1 0-19,0-2-24,-4 0-23,0-4-45,1-4-48,-1-5-40,-3 3-32,0-5-54,0 0-118,-13-7-110,6-3-129,-6 2-156</inkml:trace>
  <inkml:trace contextRef="#ctx0" brushRef="#br0" timeOffset="135884.29">20091 13808 1736,'-7'-11'9,"7"4"0,4-1 5,2 5 18,5-1 19,2 1 16,1-2 12,2 2 13,7 3 17,7 0 7,3 0 3,1 0 1,10 0 4,2 8 1,1-1 29,2 4-6,2 4-2,-1-3-3,-1 5-6,-2 3 2,-3 1-1,-4 1-6,-3 3-10,-10 0 0,-2 0-7,-4 3-5,-4 2-7,-8-1-5,1 2-23,-10-4-5,-3 3-6,-4-2-8,-5 2-6,-6-3-5,-5 0-10,-1-2-20,2 0-31,-8-1-28,0-2-35,-1-2-29,1 2-30,4-11-42,-1 3-40,0-6-46,4-4-77,3 1-196,0-5-50,0 0 65,2-5-147,2 1-167</inkml:trace>
  <inkml:trace contextRef="#ctx0" brushRef="#br0" timeOffset="139091.72">21461 13925 1630</inkml:trace>
  <inkml:trace contextRef="#ctx0" brushRef="#br0" timeOffset="139478.69">21461 13932 1576,'-3'8'-9,"3"-8"2,11 1 14,-11 5 13,3-3 10,-1 2 8,6-5 10,-2 0 7,5 3 12,2-3 5,0 0 8,4-3 2,-4 3 0,6 0-1,-1-5-1,1 2 0,-1-3-1,2 5-5,-4-7 0,1 5-4,7-4-5,-15-1 0,11-1-4,-10-4-1,0 4 0,0-2-2,0 4-2,-3-4-7,-1 4 8,-2-6-9,-1 9-9,-3-9 2,-3 11-2,-1-8-8,-5 10-4,-1-5-1,-4 5 7,-2 0-13,-1 5-4,1-1 2,-5 4-3,1 5 12,-4-4-7,2 6 0,-2 3-3,3 0 1,2-1 4,-1 5-1,3-4 1,7 7 6,1-8 4,1 9 1,8-8 4,0 4 8,4 2-12,3-3-2,5 4 0,6 0-3,5 0-6,0 0 6,4-3-5,6 6-5,5-6 1,-8-5-8,-1-2-4,1 3-14,0-7-6,-3-2-20,-1 4-19,1-9-22,-3 1-30,-8-2-33,1 2-36,0-10-36,-4 2-42,0-4-109,-6 0-143,3-3-5,0 0-81,-7 2-90</inkml:trace>
  <inkml:trace contextRef="#ctx0" brushRef="#br0" timeOffset="139848.69">22172 14030 1563,'7'-8'-1,"-4"2"8,0 5 4,-1-5 11,4 4 23,-3-1 22,-3 3 8,3 0 18,-3 0 3,0 0 10,0 11 8,0-10 3,-3 8 1,3 0-9,-3 4 0,-3-1-7,4 1 0,-1 5 7,0-3-5,-4 2-8,1-5-3,-2 8-7,5-2-8,-3-6-7,2 4-5,1-2-3,0 4-6,0-3-11,3 3 0,3-3-4,0-6 2,4 6-15,2-4 2,5 4-3,-1-5 0,4 0-2,-2-1-3,10-1-1,2 0-3,-4-4 1,7-1-8,0 5-1,4-7-2,-2-1-7,2 6-15,-1-6-18,-3 0-14,0-6-14,3 5-13,-3-5-12,-6 1-20,0-2-12,-5 2-17,5-5-18,-10 8-18,-5-6-20,1 1-24,1-3-21,-11 2-65,3 1-91,-6-4-227,3 4-116</inkml:trace>
  <inkml:trace contextRef="#ctx0" brushRef="#br0" timeOffset="140074.09">22392 14082 1747,'-20'-7'10,"6"-1"15,4 5 7,4 3-2,-7-5 12,2 10 21,5-5 15,-4 11 6,-4-2 9,3 7 5,6 6 6,-5 3 3,4 3 0,-3 4 1,4 8-3,5-5-8,0 5-6,3 2-8,5 9-9,1-1-3,1-1-5,4 2-9,-1-9-18,0 6-19,-7-13-25,5-3-25,2 0-38,-9-11-39,2 1-39,0-4-66,1-4-172,0-3-160,-7-4-114,4-7-155</inkml:trace>
  <inkml:trace contextRef="#ctx0" brushRef="#br0" timeOffset="140552.81">23106 14229 1849,'13'0'-24,"-3"0"6,4 0 12,-8 3 25,4-3 24,4 0 16,-11 2 18,2-4 10,3 4 11,-1-4 2,0-1-4,-1 3-4,1-7 4,-4 2-5,4-5-4,0 0-4,6-4-4,-10-4-5,11-5-3,-11-2-3,7-2 2,-7-8-14,11-5 3,-8-3-2,6-7-10,-3 8 6,7-4 6,-13 9-2,8 4-2,-9 3 1,5 5-8,0 5-3,-2 11 24,4 1 8,-3 3-3,4 10-3,-7 3-2,8 4-5,-11 5-2,6 7-1,-3 0 0,4 1-3,-1 8-3,4-6-5,0 6-4,0 1 1,0-2-12,0 2-4,8 0 0,-6 4-2,-2-1-24,4-4 0,-1 0-14,-2-3-26,1-5-28,-2-1-17,1-3-20,-1 1-22,-10-5-43,0-2-48,-7-4-45,1-1-68,-2-2-186,-8-1-72,2-7 79,-5 0-111,2 0-115</inkml:trace>
  <inkml:trace contextRef="#ctx0" brushRef="#br0" timeOffset="140702.41">23146 14072 1659,'0'-8'16,"0"3"0,3 1 4,7 4 8,4 0 7,-8-5-4,7 5 0,11-3 0,-7 3-4,1 0-2,10 0-20,-1-5-32,3 5-61,-7-2-145,0-5-303,-4 4-40</inkml:trace>
  <inkml:trace contextRef="#ctx0" brushRef="#br0" timeOffset="144116.37">2335 16142 144</inkml:trace>
  <inkml:trace contextRef="#ctx0" brushRef="#br0" timeOffset="144294.9">2332 16137 881,'0'-4'255,"-3"-5"-67,6 9-32,-3 0 0,0 0-2,0 0-10,-6 9 11,2-2 14,1 8 2,0-3 11,3 8 3,-3 1-4,3 8 1,0-1-11,-3 7-9,6 2-13,-3 1-14,3 3-17,0 5-9,4 0-12,7 0-15,-5-2-26,4-2-34,1 0-39,-1-8-29,1-1-41,-1-3-36,1-4-39,-5-7-24,1-1-43,0-3-30,0-6-79,0-1-100,-3 1-60,-4-9-141,1 0-135</inkml:trace>
  <inkml:trace contextRef="#ctx0" brushRef="#br0" timeOffset="144574.16">2593 16049 1832,'13'-20'32,"-3"-2"13,0 7 16,-4 6 21,5 0 21,-4 1 10,2 7 14,-2-2 12,0 6 33,3 4 13,-2 1 2,0 4 1,-1 8 0,3 5 6,-3 11 1,2-2-12,-1 7-12,1 8-16,-2 4-15,3-3-12,-3 8-10,-1-1-12,1 0-10,-2-5-13,4 7-18,0-2-30,1-7-35,1 0-37,-2-8-33,-2 0-36,-2-9-24,4 2-25,-9-10-33,0-1-32,0 0-27,0-9-27,-3-3-19,-5 0-48,2-4-79,-5-5-55,-2-3-262,0-3-229</inkml:trace>
  <inkml:trace contextRef="#ctx0" brushRef="#br0" timeOffset="144734.73">2395 16617 1992,'0'-12'0,"0"-1"21,5 4 13,1 0 26,1 1 8,5 4 13,2-4 1,2 3-7,5 3-6,2-3-9,4 3-4,3-1-7,0-2-11,4 5-28,2-2-45,-1 2-57,3-6-63,-1 6-175,0-1-161,-1-5-51,6 4-44</inkml:trace>
  <inkml:trace contextRef="#ctx0" brushRef="#br0" timeOffset="145456.24">3614 16680 1528,'6'-6'59,"4"6"6,-4-1 0,1-5 14,3 4 12,-3-5 11,2-2 1,-5 1-6,3-1 0,0 1-5,-7-9-1,0 8-2,0-6 3,-4-3-6,1 0 0,0-5 0,-5 7-1,-1-1-1,-1 0 6,-7 0 8,4 8 1,-4-2-6,-2 7-6,1 1-3,-2 3-9,-2 3 2,-5 6-3,3 4-4,-6-1-4,3 11-9,4-5 2,-1 6-4,2 1-4,4 1-5,6-2 1,-2 6-3,7-5-2,1-5-3,6 5 0,3 1-8,0-10 3,7 7-3,4-5 1,-1-3-12,1-3 4,2 1-3,4-6-4,-7-2 0,4-5-2,3 5-2,-3-10-1,0 3-1,-1-6-2,-2-1 0,2-9-2,-2 0-3,-1-7 1,1-4-1,-8-5 0,4 8 0,-4 0-4,2 1 6,-2 2-2,0 7 0,-2-1-4,-1 5 2,0 0 8,5 12 9,-5 0-1,0 5 0,0 2 0,4 5-6,-1 5 4,1-1-2,0 2-3,3 6 4,3 0-4,1 1-5,-2 0-13,6 0-20,-6-3-32,6-2-29,-5-3-41,4 1-34,-4-3-46,4-5-43,-1 2-49,-2-9-58,-1 5-113,-3-7-88,0-1 43,3 0-107,-2-1-122</inkml:trace>
  <inkml:trace contextRef="#ctx0" brushRef="#br0" timeOffset="146258.1">3940 16632 1676,'0'-8'33,"0"1"18,3 7 11,-3-2 29,0 2 12,0 0 10,0 0 13,0 9 6,0 4 16,0-3 10,0 1 28,0 4 7,-3-1-3,3-2-1,-4 4-6,4-1-8,-3-3-14,6 3-14,-6 0-13,0-5-12,3-1-12,0 5-9,0-7-5,-4-2-3,4 2-9,-2-1-6,2-6-9,-4 0-10,-1-6-1,3-3-11,-1-7-4,-2-1-6,0-8-4,-1-8-3,-3-1-6,7 2-2,-1-2-2,3 9-3,3-2 0,4 4-2,-1-2-4,3 9-2,6-1 2,-2 5 5,-1 0 6,6 10 1,-1-1 4,-1 3 5,2 3 13,-2-1 8,4 10 9,-4-1-22,1 4 4,0-3 0,-1 8 1,2 0 1,-2 3 0,1-4-2,-4 6-4,1 0 3,-1 0-7,-4-2-6,-1-4 4,1 2-8,-2-3 0,-4-1-6,8-2 0,-5-5-5,1 1 4,-1-2-2,1-3-6,-3-6-1,2 0 0,1-8-1,-4-2-10,3-8-3,2-4-2,-5-6-11,4-2-2,2-3 2,-6-1-1,8 1 2,-1 0 3,-1 6-2,2 4 1,-1-2 3,0 8-2,3 2 3,-3 5 2,4 2 0,-1 8 0,-3 6 3,3-4 1,-3 8 2,3 5 9,4-6-4,-7 12 3,4-3-2,2 6 0,-2-4 4,-5 4-4,5-5 3,-4 5 4,3 0 0,-2-7-7,-2 5 4,4-4 2,-2-3-6,-1 3 0,-1-6 1,2-5 1,2 6-3,1-9 9,-1 2-9,4-6 0,-4-6 0,4 6-2,-4-9 0,1-6-3,-3-3-1,-1-1 11,1-7-8,-2-4 0,-1 5 2,-2 0-3,-2 6 1,-1-3 0,1 4-3,-1 0 3,-1 3-3,-2 6 1,0 3-1,5 4 1,-5 2 3,-7 9-1,7-1 2,0 7 4,0 0 0,2 6-4,3 1 0,-2-3 5,3 6-14,5-1-10,2 2-26,-3-9-50,0 7-51,0-7-48,0 0-29,3-4-45,-3-3-45,0-8-34,4 7-49,-8-9-120,1 0-94,0-9 6,-4 1-281,0-1-365</inkml:trace>
  <inkml:trace contextRef="#ctx0" brushRef="#br0" timeOffset="146412.68">4640 16012 2485,'-16'-25'-6,"-1"4"15,10 9 9,-2-2-2,5 6-2,0 1 1,-2 5-3,9-6-1,-3 8-1,0 0-14,11 10-14,-5-5-27,4 5-32,4 0-37,2 5-59,1 3-142,2 6-310,2-2-124</inkml:trace>
  <inkml:trace contextRef="#ctx0" brushRef="#br0" timeOffset="147004.65">5177 16615 1862,'21'9'55,"-9"4"21,6-9 26,-2 4 16,-6-2 11,3-3 9,-3-3 20,1 0 13,-2-3 0,1-3-3,-3-3-19,0-7-7,-1-1 8,-2-7-7,-1-10-5,-3 0-12,-3-9-10,-1-7-10,4-5-13,-3-5-8,-7-5-8,3-2-7,1 8-4,2 8 6,1 3 11,0 11 6,-4-1-9,7 11-6,-4 2-10,1 7-4,3 8 12,0 5 7,0 5 1,0 0-5,7 25 7,-3 1-21,2-2 5,1 10 2,2 15 4,-1 1 3,1 7 1,7 3-7,-2 0-1,7 3-3,-2-3-7,1-3-5,4-5-4,3-2-3,-5-8-3,5-1-7,3-7-3,-3-2-5,0-13 6,-4 4-10,4-8-2,-4-5-4,0-2-5,-2-8 4,-5-6-2,3 1-4,-1-10-4,-2-8 1,-2-9-3,-7-3-8,-2-14-5,3-2-6,-8-9 1,0 0 26,0-3-6,-4 6-1,0 2-5,2 5 19,-6 11-14,6 3-5,-2-1 11,0 11-12,2 2-2,-2 11-2,0 1-2,2 10 7,2 4-5,0-2 4,-3 15-3,3 2 9,5 9 0,-1 6-5,6 2 3,1 9 1,4 2-2,3 0 0,6 5-5,-2-2-9,2-3-22,-1-5-17,1-6-24,-9 0-29,3-10-28,1 1-21,-1 1-23,-2-10-27,1 0-32,-4-7-25,-3-1-29,0 0-26,-3-7-19,0-1-24,-1-4-34,-6-4-108,-3-4-77,-3-7 43,-5 1-141,1-5-168</inkml:trace>
  <inkml:trace contextRef="#ctx0" brushRef="#br0" timeOffset="147428.51">5853 16292 1858,'-10'-9'33,"2"0"12,4 1 12,0 7 16,8-7 25,0 1 12,4 4 8,2-2 5,10 0 24,1-2 6,2 2 6,3-3-2,8 3-7,-4 1-21,3-5-9,1 7-11,-3-4-13,-1 5-8,0-2-8,0-2-7,-11 5-8,5 0-3,-4-3-7,-1 6-1,-5-3 3,-4 5-2,3-2-5,-6 4-2,-7 1-2,4 2 0,-8 0 5,4 7-5,-7-2 1,0 8-3,1-3-2,0 5 4,-1-1 0,-4 7 2,8-7-1,0 5-4,0-5 3,0 6 7,-1-5 4,4 0 0,0 0-3,4-4-3,2 1-5,0-3-2,8-2-1,-1 0-5,4-8-5,0-2-1,-4 1-1,0-8-5,8 0-3,-5 0-2,4-8-4,-3 1 1,3-5-3,-3-3-2,-8-8-4,5-2 0,-1-2-4,-10 2-6,4-3 0,-10-2-12,-4 5-14,-2 1-18,-5-2-17,-6 1-21,-3 8-31,-4-7-24,3 15-26,1-6-30,-7 5-51,3 1-60,1 1-88,-1 1-202,7 7-8,-4-9 64,8 9-207,6-2-237</inkml:trace>
  <inkml:trace contextRef="#ctx0" brushRef="#br0" timeOffset="149238.67">6532 16150 1828,'6'0'-112,"0"5"27,1-3 18,-4-2 21,5 8 11,-5-6 19,3 6 19,-3-1 10,4 1 21,-7 1 15,3 0 12,0 0 8,2-1 11,-2-1 11,0 3 15,-3 5 10,3-6 6,1 8 9,-1 0 3,-3-2-4,3 2 1,2 0 10,1 7-2,0-5-3,1 4-1,-1-1-7,-1-2-11,4 5-1,-6 1-13,7-4-8,-4-3-9,2 6-7,-3-7-6,3 2-11,-5-3-6,3-5-3,-4 5-3,4-2-5,-3-6-2,-1 1-6,2-3-3,0-2-5,-4-2-5,3-6 2,-3 3-8,0-7 2,-3-3-2,3-3-5,0 1-3,-4-10 1,4-3-4,-4-3-5,8-2 1,-4-3-2,7 0 0,-4 4 1,8 0 0,-6 0 0,5 7-1,1-5 0,2 4 1,0 6-3,0 2 2,1-2 2,0 6-5,-2 1 0,3 5 5,-2 2 2,-1 3 2,3 3 7,-3 5 13,2-1 7,-1 8 8,1 3 9,-1-1 2,0 2 1,-2 5 5,4 3 5,0-3-3,-6 2-5,5-1-1,-1-1-1,0 8-3,1-13-2,-4 1-6,0 1-4,3-5-4,-3 0-3,1-7-4,1-1 4,1 1-9,1-3-3,-1-6-2,4 0 0,-4-6-1,4-3-5,-1-1-1,-2-5-1,-1-9-5,1-2-5,2 1 3,-5-8-4,-1 8 1,-4 0 0,0 6-2,-1-4 0,1 3 1,-3 0-2,1 8 0,-1-2 1,0 5-2,-3 2 4,-3 7-1,3 0 1,0 0-2,-10 12 3,7-2-1,0 5-1,-5 5 0,5-2 3,3 6 5,3 1 1,-3 0 1,8 9 1,5-5 3,-4-1 3,8-3 0,4 2 1,1-4-4,8-5 0,-3-2-4,0-3 1,0-3 1,0-3-4,6-4 0,-3-3-7,3 0-8,-6-8-4,0 1-2,-6-3-8,7-5-4,-5-11-3,-3 7-7,-6-11-4,0 3 0,-8-6-2,0-2-2,-2 5 5,-8 0 0,1 0 0,-4 10 1,2-2 2,-6-2 4,-3 12-1,1 5 7,0 0 7,-2 4-3,3 3 10,-6 5-4,3 0 2,0 5-3,0 5 7,0 0 0,7 3 5,-2-1 3,7 2 5,-6-2 2,9-1-1,0 2 0,5 5 3,2-8-5,-1-3 2,4 3 1,1-5 0,2 2-3,0-4 2,4-4 0,-3 4-3,-2-8 3,6 0-3,-3 0 2,0 0-4,0-2 0,0-4 3,0-3-2,-5 1 2,0-9-3,0 2 2,-3-3-3,1 1 3,-3 2 0,-1 3-2,0-1 1,-4 1-1,2-2 0,2 5-2,-4 2 0,0 4 4,0 3 3,0 0 3,0 0 8,-6 10 9,6-2-4,0 1 9,0 4 5,0-1 3,0 6 1,2-3-2,5 2 1,-4 1 1,5 2-4,2-3 1,-1-5-8,5 9-1,-1-9 0,-2 1-3,2-1 0,4-4-5,-1-3 0,1-1-4,2-4 2,-2 0-5,0 0-2,3-4 2,-3-1-3,-1-5 0,1-5 2,-1 0-8,-5-5 1,5-3 0,-6-2 1,-3 6-2,0-4-2,-1 6 7,1 0-6,-4 2-4,1 6 2,3 1-5,-7 7 8,0 1-2,0 0-1,0 9 3,-4 4-1,1-2 0,-1 3-1,4-2 2,-3 5 3,-1 0 0,4-1-2,-3 2-1,3 2 1,0-8-1,0 6 1,0-3-1,3-5 2,-3 5-2,4-6 2,3-1-1,0 1-1,-1-9 0,4 4-2,0-4 2,0-4 2,3 4-4,1-9 0,-1 1-1,4-1 3,2-1-3,-2 3 3,1-1-4,-2 0 0,1 7 1,-1 1 1,1-6-2,-1 12 1,-5-5 5,2 5-8,1 1-9,-5-2-22,1 2-28,-4 1-28,-1 0-38,1-1-52,-6 4-53,-6-4-69,1-5-78,-7 5-143,-1-7-142,-1 0 54,-7 0-301,2-7-393</inkml:trace>
  <inkml:trace contextRef="#ctx0" brushRef="#br0" timeOffset="149392.26">7468 15850 2468,'7'-10'-11,"-4"0"7,7 4-3,0-2 1,1 7 2,1 1-5,2 0-18,-1 7-49,4-7-84,-2 2-215,0 7-234,-2-9-107</inkml:trace>
  <inkml:trace contextRef="#ctx0" brushRef="#br0" timeOffset="150366.65">10193 16658 1554,'3'9'-2,"4"-2"31,-3 6 16,-4-8 3,3 2 10,0 1 16,-3 0 6,0-7 11,0 7 4,0 1 2,0-5-2,0 1-1,0 1-3,0-5 0,0 7 2,0-3-7,-3-2 7,3-1-1,3 5 12,-3-7 16,0 0-4,0 0-9,0 0-4,0 0-3,0-9 5,0-1-2,0-3-4,3 1-2,-3-6-9,0-4-6,0-10-5,0-2-12,0-7-2,0-5-8,0-9-5,4-3-6,-4 1-17,3-3 0,3 7 4,-2 4 5,3 6-6,-4 5 2,4 4-5,2 2 0,2-1-2,2 15-1,1 1 0,-1 7 1,4 2 3,-1 2-3,1 12 6,2 5-1,5 4 4,-4 2 1,4 8-2,-5 2-2,5 13-2,-2 3-2,-1-2-2,-1 5-4,4 9-1,-4 0 0,-7-10-10,4 5-14,-2-2-19,0-6-23,-2 0-26,-1 1-30,-2-5-27,4-6-27,-10-7-43,-2 0-49,2-5-58,-8-3-135,2-1-165,-2-7 51,-5 0-237,-1 0-281</inkml:trace>
  <inkml:trace contextRef="#ctx0" brushRef="#br0" timeOffset="150541.19">10226 16547 2242,'7'-7'-1,"3"-1"18,3 6 20,1-5 17,5 1 2,-2 1-6,10 1-2,-6 1-5,9-3-3,-5 6-9,2-2-14,0-4-27,3 6-32,-6 0-35,-1 0-42,0 0-39,0-1-104,3-7-407,2 8-164</inkml:trace>
  <inkml:trace contextRef="#ctx0" brushRef="#br0" timeOffset="151008.15">11063 16422 1827,'7'2'-13,"-4"4"15,0-3 19,5 4 24,-2-5 24,-2-2 13,5 6 12,2-5 9,-1-1 2,2 0 0,-1 0-5,2 0-2,4 0-3,-4-1 1,4-5-10,-4 1 2,1-2 10,-1-1 2,0 1-5,-3-4-3,0-1-1,0 0-2,-6-1-5,-1-5-11,-3 1-3,0 2-7,-7-2-7,0-9-3,-2 9-6,-1 2-3,-4-2-6,-2 0 0,-1 0-6,0 8-14,-3 2-1,-6-1 2,-1 8-2,3 0 0,-6 5-6,3 2 5,-3 5 2,0 5 4,4 5 8,-1 2 8,7 5 6,3-5 10,4 9-9,3 0 1,10 1 1,0-1-4,7 1-2,9 0-5,5 0-2,9 4-4,6-6-4,11 3-2,10-8-4,-11-2-10,8 0-24,3-7-37,-1-3-42,-3 0-29,-9-5-30,2-5-25,-5-1-29,-5-4-29,1 6-46,-7-12-111,0 5-130,-3-7-31,-1 0-158,-5-4-205</inkml:trace>
  <inkml:trace contextRef="#ctx0" brushRef="#br0" timeOffset="151189.34">11824 16540 2034,'2'0'26,"2"0"18,-4 0 28,6 2 27,-1 5 23,1 6 8,-2-1 6,-1 6 9,3-3 19,0 10-10,2 1-12,5-2-14,1 9-14,2 0-43,1 1-47,6 1-46,-6-3-49,3-1-51,3-4-58,0-2-64,-5 5-136,4-7-146,5-4 38,0-7-47,-4 5-38</inkml:trace>
  <inkml:trace contextRef="#ctx0" brushRef="#br0" timeOffset="152000.19">12604 16232 1491,'6'-2'39,"1"-3"16,-3-3 9,-1 8 16,0-2 11,0-1 18,1 3 19,0 0 13,2 5 14,-3-5 7,1 13 9,2-6 6,-3 6 4,2 2 1,4 0-2,-3 5-9,1-3-9,1 6-3,-3-5-8,2 6-11,0-2-9,0 4-10,2-7-11,-2 4-10,3-4-9,1 5-7,-1-7-8,-1 0-8,-1-1-5,-3-1-7,-1-3-3,2-5 2,-2 6-4,2-8-6,-6 0-3,5-3-6,-5-2-1,-8-9-5,5-1-4,-1-3-4,-2-7-2,-3-5-2,-2-5-3,1-5-2,1-5-1,-6-2-1,5 0-20,1-9 0,2 16-3,0-5 4,4 7 0,-3-1 0,3 6 3,3-2 1,3 10-2,-1-5-1,5 3 2,3 4 1,-2 1-2,4 2 2,2-1 0,-1 7 1,0 1 1,0 1-1,4 4 1,0-4 0,-1 4-1,2 3 0,2 0 2,-4 0-1,1 3 2,-4-1 0,4 6 0,-4 4 1,1-2 0,-8 1-1,1 6 3,-4-2-2,-3 2 1,-3 6-2,0-3-8,-7 2-10,-4 3-13,1 1-11,-4-2-7,1 1-7,-8-5-9,4 3-3,1-1-13,2-4 7,-1-6-5,2 3 9,2 3 1,4-11 3,0 8 8,5-4 4,1-2 8,0-1 9,8-1 3,0 1 3,1-6 13,5 6 14,8-1 13,-2-2 19,8-1 12,-1 4 9,4 1 13,0 0 4,6-2 6,-3 9 6,0-2-5,-3-2 0,-5 5-6,2-1-5,-4 0-2,0 1-5,-6 0-4,-5-1-6,1 1-4,-6 0-3,-8-1-5,1 2-7,-4-2-8,-2 0-21,-5 1-19,-6-8-34,3 8-28,-6-8-27,0 6-20,-1-5-23,-6-3-30,4 1-32,-1-3-35,3-2-45,5-3-87,-5 0-156,7-8-42,-2 5 53,-1-9-122,7 2-146</inkml:trace>
  <inkml:trace contextRef="#ctx0" brushRef="#br0" timeOffset="152574.64">13758 16305 1834,'-3'7'-7,"-1"-2"15,1 3 16,-4-4 16,7-1-1,-3 5 10,3-1 17,0-5 8,6 7-3,1-9 6,0 4-1,6-1-1,1-6 1,-1-1-3,4 4-8,-1-9-6,1 7-1,3-8-4,0-2-11,-3 4 2,-1-4-4,-2-1-2,-1-5-3,-6 1-7,-1 2 0,2-2-7,-8-9 2,0 9-3,-5-3-3,-1-2-4,-1-2 4,-2 12-2,-5-2-8,-2-1 4,2 5-1,-2 10-2,-2 0-1,2 8 2,-4 1 1,0 6-3,-3 3 4,2 7 5,1 2 12,8 3 7,-6 3-3,8-6 32,4 8-12,2-2 1,4-3-9,8-3-4,1 6 13,8-6-3,3 3-11,3-5 1,4 1-10,3-7-29,0-4-22,3 2-31,1 1-29,-4-11-30,0 6-31,-4-8-29,1 2-34,3-7-38,-9 0-78,1 0-113,-5 0-53,-4-7-69,4 2-56</inkml:trace>
  <inkml:trace contextRef="#ctx0" brushRef="#br0" timeOffset="152910.56">14265 16382 1614,'4'-7'33,"2"-1"16,1 3 19,-1 1 23,4 1 11,-3-3 10,3 6 10,3-2 7,1 4 23,-1-2-13,1 9 20,-2-5 6,6 1-3,-6 8-7,-1-3-4,2 0-4,-3 2-12,-3 0-12,0 6-6,-4-5-9,0 4-12,-1-2-6,-4-3-10,-4 12-6,-1-7-12,-3 0-3,0 0-9,-4 7-6,-2-7-1,2 0-4,-2-2-6,-1 3-4,4-3-3,-4-3-5,4 3-7,3-6-3,-4 5-6,8-7 2,-4-2-12,7 8-7,-1-11-2,4 8 2,4-5 0,5-3-11,1-2-13,4 5-12,5-2-18,2-3-21,9 0-23,-3-3-32,6-2-40,-3-2-49,13 2-43,-6-8-111,6 4-195,-3-7 33,-4-1-150,11 2-192</inkml:trace>
  <inkml:trace contextRef="#ctx0" brushRef="#br0" timeOffset="153491.15">15601 16073 1718,'5'-6'-286</inkml:trace>
  <inkml:trace contextRef="#ctx0" brushRef="#br0" timeOffset="153826.26">15613 16065 1330,'0'0'6,"0"0"3,0 0 7,0 0 15,-14 2 11,4 4 9,0-4 5,-4 3 5,0-3 6,-6 8 2,5 2 7,-5-1 8,3 4 3,-6-3 7,3 11 2,-4-1 2,5-1 0,2 3 0,-4-2-3,8 7 5,4-7-7,1-2 0,2 4 1,6 2-8,0-4 11,3-3-1,0 7-2,8-3-1,-1-1-4,2-1 5,6 1 1,5-3 1,-4-2-7,5 0-1,0-2-2,-1-1-6,4-4 0,-1 0-2,3-2-5,1-1-6,-2-5-6,2 7-5,-4-5-7,1-1-6,0-1-5,-4-2-1,-3 0-6,0 0-1,0 0-2,-3 0-7,-3-2-8,2 2-7,-2-3-9,-1-1-14,-4 4-21,2-3-24,-1-3-26,-1 6-25,-1-8-24,-2 8-23,-3-1-24,1-7-37,-1 8-49,0-8-60,0 1-146,-3 2-74,0-2 45,-3-6-68,3 4-74</inkml:trace>
  <inkml:trace contextRef="#ctx0" brushRef="#br0" timeOffset="154303.97">16319 16155 1678,'10'2'34,"-3"-2"5,3 0 12,0 0 17,-1 0 9,5 0 4,-1 0 2,1-2 2,-1-3-5,1 3-1,2-6-1,0 1-5,-2-2-6,0 0-8,-2-2-3,6-3 0,-6-1-6,0 2-6,-4-8-1,-4 5-5,0-2-1,-4 1-9,0 1 0,0-1-2,-8 2 0,0 5-6,-4 1-2,-3-6-3,-2 12-2,-4-3 3,2 12-1,-1-3-1,-7 6 3,3 6-2,-3 7 2,2-2 2,1 6 1,4-1 3,0-1 8,3 7 1,1-4 0,5 6 3,8-6 0,0 3-8,6-2 3,4-3-3,10-1-5,-1 2-5,7-1 0,4-9-11,0 8-26,6-7-20,1-7-22,-1 5-27,3-6-22,2-1-22,-3 1-24,-1-5-30,0 1-31,-2-5-65,-2-2-92,-2-1-279,2-1-150</inkml:trace>
  <inkml:trace contextRef="#ctx0" brushRef="#br0" timeOffset="154749.78">16963 16208 1798,'3'-17'6,"-3"13"19,0-8 10,3 9 12,-6-7 6,6 5 14,-3 3 18,4-3 8,0 5 9,2 0 5,-3 0 10,4 5 3,-1-3-4,-2 3-3,6 0-3,-3 0-5,-1 2-4,1-4-4,-3 6-8,2-1-8,-3 1-9,4 0-3,-7-1-10,3-1-8,-6 3-6,3 2 4,-3-1-9,-4-2-5,1 0-12,-2 0-8,2 4-9,-1-3-12,-2 0-3,-2-3-12,4 2 2,-2-1 0,2 1-1,3-2 4,-2-5-4,2 6 1,1-3 2,0-3-2,3 3 4,3-2-2,0-1 6,4 3 6,0-2 3,6-3 9,-3 4 10,4-1 13,2 5 3,1-7 10,-4 7 10,7 1 2,-3 0-1,0-2 5,-4 1-3,-3 2 2,0-3-2,-4 1 1,2 7-2,-5-4-4,-3-2-7,-3 4-1,-5-3-5,-1-1-1,-4 4-12,-4-1-15,-4-3-18,-1 0-30,-5 4-26,-3-3-33,3-3-35,-6-5-36,0 3-32,-4-2-40,7-3-46,-7 0-112,7 0-129,-4-3 1,4-4-118,0-3-141</inkml:trace>
  <inkml:trace contextRef="#ctx0" brushRef="#br0" timeOffset="155073.85">17386 15640 1856,'13'0'9,"1"0"11,-4 0 28,0 7 23,3-4 17,-2 9 10,-5 0 5,4 4 2,4 1-5,-4 8 5,-4 1 7,8 3-6,-8-1-9,7 7-9,-3-3-9,1 1-7,1 2-6,-2-2-3,4-1-11,-4 0-12,1-4-11,1 4-25,-2-6-31,1-2-31,-5-6-31,4 4-27,-3-7-25,-3-2-15,2 4-37,1-9-40,-7-1-91,0 1-88,0-7-154,-7-1-66</inkml:trace>
  <inkml:trace contextRef="#ctx0" brushRef="#br0" timeOffset="155346.13">17393 15790 1618,'-5'-23'18,"5"14"9,5-8 19,1 13 25,2-4 24,-2 4 17,1 4 13,6-3 10,0 6 11,4 1 19,3-1 8,3 5 6,4 1 3,3 7 1,0 1-4,0-2-2,0 4-9,0 5-5,-6 3-10,-5 5-12,4 1-14,-8 0-9,-2 2-11,-4-3-13,-1 1-9,-5 2-8,-6-2-6,-5-4-12,-1 0-23,-1 3-27,-8-8-33,-1 1-36,-1-5-45,-1 3-36,2-6-43,-2-8-36,1 8-42,1-8-42,-2-1-75,5-1-126,2-7-56,-2 0-219,2-2-270</inkml:trace>
  <inkml:trace contextRef="#ctx0" brushRef="#br0" timeOffset="155740.07">18026 16032 2114,'27'0'-17,"0"0"7,-3 0 12,2-3 20,-3 3 11,1-4 14,6 4 6,-4-3 6,4-4 9,-3 4 1,3-4 3,-3-6 1,0 8 1,-5-8-3,2 4 1,-4-6-8,-2 5 0,-2-5-6,-8-2 2,3-1-2,-4 0 6,0 3-7,-7-2 6,-3-1 6,-1 3-13,-5-2 22,-5 0 0,-2 2-6,-1-2 1,-5 8 0,1 2-3,-3-1 3,-3 6-4,1 4 6,-1 6-4,-3 4 0,0 0 1,10 12-6,-3 0 7,2 1-2,5 3 0,2 4-4,5-2-6,2 0-4,7 2-9,7 6-2,6-9-6,4 12-1,6-7-6,3 5-13,4-7-20,4-4-26,0-3-36,2 0-41,1-7-44,-1-3-48,2-6-44,-3 1-41,2 2-40,-7-9-92,1-3-136,-1 0-6,-4 0-159,1-7-206</inkml:trace>
  <inkml:trace contextRef="#ctx0" brushRef="#br0" timeOffset="156038.28">18994 16022 1944,'0'-7'8,"3"-1"14,-3 8 17,-3 0 27,3 0 19,0 0 12,-7 8 5,4-1 15,0 0 5,0 4 20,-5-2 6,-1 7-5,2 1 3,-3 1-4,0-3-10,0 7-7,0-2-13,0-2-10,0 4-15,4-2-8,-2 5-5,2-5-9,2 1-3,1-4-10,3 0-5,3-2-2,4 2-5,4 1 0,5-3-9,1-5 1,2 2-3,5-1-10,3-4-4,3 1-8,0-5-20,6 4-23,-6-5-29,3-2-30,1 0-20,-8 0-19,4-5-30,-6 1-29,0-5-44,-4 1-45,-7-1-106,-4 2-119,2-3-8,-8-5-89,-3 2-102</inkml:trace>
  <inkml:trace contextRef="#ctx0" brushRef="#br0" timeOffset="156261.68">18987 16097 1635,'-13'3'49,"3"4"20,0 2 16,4 8 22,-2 0 19,2 0 8,2 7 10,4 2 9,-3-1 22,3 7 14,3 6 2,1-3-4,-1 5-9,8 3-12,-2 1-19,1-1-9,4-3-15,-4 1-19,-4-10-25,5 2-38,-5-3-50,1 0-47,-4-10-58,3 5-60,-3-5-54,2-8-79,-2 4-188,-3-7-60,3-1 51,-3-3-101,-3-2-104</inkml:trace>
  <inkml:trace contextRef="#ctx0" brushRef="#br0" timeOffset="168888.31">19651 15815 1256,'0'0'-294,"0"15"382,0-12 69,0 4-26,-4-5-22,4 6-3,-2-1-4,-6 3-1,5 5 10,-7 0 8,1 0 4,-2 3-5,4 2 4,1-4 9,-4 8-7,0-2-4,3-2 6,-2 6 2,0-9-7,4 8-5,-5-9-5,4 8-7,-3-7-6,4 1-5,0-2-5,0 1-10,1-8-6,2 6 0,-7-5-11,7 2 1,-1-4-2,-2 2 2,3 1-1,2-4 0,-3-5-4,-1 6 2,4-3-6,-3-3-4,3-2-5,0 0-6,0 0-5,3-9-5,1-2 0,-1-2-3,-1 1-3,-2-8 0,8 3-5,-6-9 0,-2 2-3,9-1-2,-7-1 1,2-1-4,-1-3-1,-1 3 0,3 2 0,0-3-1,0-5-3,1 9 2,-2-7-3,2 7-5,1-1 6,-5-1-2,7 6-2,-3-2 1,-3 5 0,0-7 0,1 8 2,-1 3 4,-1 1 2,3-1 1,-1 0-1,-2 4-1,2-6 8,-4 7-3,3-2 0,0 3-1,1-1-1,-1 6 7,-3-5-5,3-2-3,0 7-3,-3-5 0,0 7 1,5-8 0,-3 5-1,-2-1 1,4 4-1,-4-3-2,0-4 1,0 7 1,3-3 0,-3 3-1,0 0 1,0-5-3,0 5-1,3-2 3,-3 2 13,7 2-2,-1-2-1,-1 5 1,1-5 3,-3 3 10,4 4 3,-1 0 3,2 1 9,-2 2 2,0 1 3,4 6 0,1-2-3,-5 2-1,4 0 1,1 7 2,1 3 4,-2-3-2,4 7 1,-1-7-6,1 5 7,-4 3 2,7 0-2,-4-4-4,0 4 4,-3 1-12,6-1 7,-5-5-25,2 6-3,1-3 0,-4-2-2,-1-1 2,1-3-5,-3 0 2,3-2-4,-4-2-3,1-3 1,0 1 1,0 2-6,-1-7 0,1 2 1,-4-6 0,1 4-1,-1-2-1,1-2-7,-1-1-17,-3 2-16,0-6-28,-3-1-29,-1 5-32,-6-8-42,3 1-36,-2-1-37,-2-4-31,-2-1-48,0-2-45,-7-1-101,-1-2-172,-1-5-10,-2 3-321,-3-6-446</inkml:trace>
  <inkml:trace contextRef="#ctx0" brushRef="#br0" timeOffset="169247.75">19438 16012 2460,'3'3'-144,"2"-1"73,0 3 30,-2-2 18,-1 1 11,3-1 25,-2-3 22,0 5 19,1-2 9,-4-2 14,3 5 9,-1-4 7,3 4 5,0-3-6,0-3 10,1 4 21,3-1 7,1-3 10,5 0 7,0 0 3,6 0 4,-1 0-1,8 0-3,-3-7 5,10 7-1,-2-9-2,0 7-4,7-5-10,-7-1-13,0 5-13,1-1-10,-4-4-13,-4 6-10,1 2-11,-6-8-17,-2 8-36,-2-2-47,-4-3-63,1 3-74,-8-6-74,-6 8-78,-3-7-112,-3 4-263,-5-5 62,-8 1 73,-5-1-199,-6 1-249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2T06:50:55.299"/>
    </inkml:context>
    <inkml:brush xml:id="br0">
      <inkml:brushProperty name="width" value="0.05292" units="cm"/>
      <inkml:brushProperty name="height" value="0.05292" units="cm"/>
      <inkml:brushProperty name="color" value="#FF0000"/>
    </inkml:brush>
  </inkml:definitions>
  <inkml:trace contextRef="#ctx0" brushRef="#br0">17593 687 1534</inkml:trace>
  <inkml:trace contextRef="#ctx0" brushRef="#br0" timeOffset="2735.68">19858 512 1950,'0'-2'-8,"3"-1"6,4 3 4,2 0 0,2 3-1,2-1-10,-3-2-46,4 3-66,-8 1-206,-3-1-161,-9 2 7</inkml:trace>
  <inkml:trace contextRef="#ctx0" brushRef="#br0" timeOffset="3305.15">2373 2544 1210</inkml:trace>
  <inkml:trace contextRef="#ctx0" brushRef="#br0" timeOffset="3742.98">2379 2472 1416</inkml:trace>
  <inkml:trace contextRef="#ctx0" brushRef="#br0" timeOffset="5633.16">4814 2300 1454,'-25'2'45,"10"1"21,0-1 14,3-2 13,6 3 8,-2-3 0,2 0-10,3 2-6,-2-2-8,5 0-9,0 0-14,-2 2-46,2 1-63,2-1-64,-2-2-135,0 0-391,0 0-141</inkml:trace>
  <inkml:trace contextRef="#ctx0" brushRef="#br0" timeOffset="27150.86">20742 962 1230</inkml:trace>
  <inkml:trace contextRef="#ctx0" brushRef="#br0" timeOffset="27213.69">20738 942 1173,'-3'-7'-17,"-1"2"-5,4 2 11,-3 2-18,3 1-15,0 0-41,0 0-103,0 0-77,7 9 217</inkml:trace>
  <inkml:trace contextRef="#ctx0" brushRef="#br0" timeOffset="29116.6">23476 912 1611,'0'0'-187</inkml:trace>
  <inkml:trace contextRef="#ctx0" brushRef="#br0" timeOffset="31661.5">24907 980 1779,'-37'-15'29,"7"5"12,7 2 15,-1 1 19,8 2 6,2 0 2,8 2-5,-4 2 0,7-2-10,-5 3-7,5 0-6,3 0-26,0 0-54,0 0-65,3 7-120,-9-2-289,-7-2-76,-14 1-75</inkml:trace>
  <inkml:trace contextRef="#ctx0" brushRef="#br0" timeOffset="35277.82">14642 3045 1314</inkml:trace>
  <inkml:trace contextRef="#ctx0" brushRef="#br0" timeOffset="37604.65">17963 2842 1561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2T06:52:39.808"/>
    </inkml:context>
    <inkml:brush xml:id="br0">
      <inkml:brushProperty name="width" value="0.05292" units="cm"/>
      <inkml:brushProperty name="height" value="0.05292" units="cm"/>
      <inkml:brushProperty name="color" value="#FF0000"/>
    </inkml:brush>
  </inkml:definitions>
  <inkml:trace contextRef="#ctx0" brushRef="#br0">6178 4517 45,'3'0'145,"-3"3"-40,0-3-22,0 0-12,6 0 1,-2 0-10,-4 0 5,4 1 8,-1-1-1,-3 0 6,0 0 4,7 0-3,-4 0-4,-3 0 7,6-1-4,-3-2 0,-3 3-4,8-2 0,-5-1-4,-3-2-1,7 3-4,-4-1-9,0-2 0,0 0-1,0 0 0,-3-2-4,4 2 1,0 0 2,-4 1-1,3-4 3,-3 2 0,0 0 1,0 2 0,0-1 1,-3 0-7,3 3-6,-8-3-3,5 2-3,-3 3-2,-4 0-3,3 0 0,-6 3 1,3 2-1,-1 2-1,-2 2 1,0-1-3,0 5-5,0 0 1,2 2-1,1-1-1,1 2 3,-2 0-3,8-4 1,-4 2 0,4-1 2,3-3-4,0 2 2,7-1 8,-1-2 5,1-1 2,6-1-7,0-2 1,1-5-4,2 3-2,1-6-6,4 1-6,-2-1 3,5-4 1,-4 2-9,-1-3 3,-5 1-4,-1-3 0,-3 2-6,4-2-5,-11 0-18,4 0-10,-7 1-14,0-2-18,-4 2-31,1 1-42,0 0-47,-4 3-51,0 2-144,-3 3-185,-3-2-111,-4 7-163</inkml:trace>
  <inkml:trace contextRef="#ctx0" brushRef="#br0" timeOffset="439.82">6241 7092 1705,'0'0'-91,"0"0"-142,6 8-237</inkml:trace>
  <inkml:trace contextRef="#ctx0" brushRef="#br0" timeOffset="873.66">6244 7104 1201,'0'6'-31,"0"-4"4,0-2 6,0 0 18,0 3 7,-3-1 7,3 1 9,0-1 11,3 1 8,-3-3 4,-3 2 3,3-2 16,0 0 7,3 2 6,-3-2-1,0 0 4,0 0 0,0 0 0,3 0-1,-3 0-9,0-7 1,0 5 0,0-6-2,0 0-4,0 2-5,4-6-5,-8 0-2,8 3 0,-8-2 0,4-1-4,-3 2-1,0 1 2,0 1 3,0-3-1,-1 4-1,4 2-8,-6 3 0,-2-1-5,2 3-1,0 3 4,-1 2-3,0-1 2,0 7-8,-3-1 1,4-1-2,-5 7 4,2-2 2,2-1-2,1 0-2,2 2 3,0-3-2,-2 3-1,6-2-5,-3-1 7,6 1-13,-3-3 2,3 0 9,0 0 2,5-3 3,-2-2 0,1 0 1,2 0 1,5-5-7,-1 0-2,1-2-7,-1-1 3,1 1-2,-1-6 1,-4 1-3,2-3-1,-4 0-5,-1-5 0,0 0-7,-2-3-1,-4 1-3,0-1-6,0 3-12,-4-5-14,-2 3-16,0 0-19,2 4-30,-2-2-27,-2 2-35,5 1-44,0 2-52,0-2-103,0-1-162,3 0 2,3-2-25,0-2-41</inkml:trace>
  <inkml:trace contextRef="#ctx0" brushRef="#br0" timeOffset="1462.08">8629 5879 1386,'0'-2'-49,"0"2"13,0 0-151,7 6-192</inkml:trace>
  <inkml:trace contextRef="#ctx0" brushRef="#br0" timeOffset="2111.35">8639 5886 979,'0'0'-8,"0"0"9,3 5 1,-3-4 5,0-1 15,0 0 11,0 3-8,0-3 7,0 3 5,0-3 3,0 0 3,-3 2 3,3-2 2,0 3 5,0-3 0,0 0-5,0 0 4,-3 1-2,3-1 1,0 0 5,0 0-1,0 0 7,-4 0 1,4 0 3,0 0-4,0 0-10,0 0 2,-6-4-2,3 2-8,3-1 2,-5 0-3,1 2 1,4-4-3,-5 2 1,2-1 0,-1-1 0,1 1 4,0 1-1,0-2 6,-2 2-2,-1 1 2,3-3-2,0 3-1,-1-1-3,1 1-6,0 2 4,0-3-5,-2 3-4,-1 0-4,0 0-1,-1 0-2,1 3-3,-2-1 0,2 3 0,-1 0-2,1 3 0,-2-3-4,2 2 1,3 2-2,-4 0 1,4 0-4,0 2-1,0-4 5,-2 3 0,5-2 4,5 1-9,-5 0 3,0 0-1,3-1-3,0-4 3,3 4-5,1-3 4,4 0-5,-2 0 5,4-3-2,-2 1-2,2-1 0,1-2 1,-1 0 1,-4-2-2,5-3-3,-4 3 0,-1-6-7,2 1-2,-4 0 7,-4-4 3,2 2-8,0-4 5,-1 0-2,-4-2 0,0 5-1,0-2 1,-4 0-3,4 1 0,0 4 2,-5-1-4,5 1 4,-5 2-1,-2 2-2,-2 3 1,-2 0-2,5 5-5,-4-2 9,-1 4-6,5 1 0,-4-1 4,4 0 4,-2 0-3,2 5 0,3-3-1,-4-1 2,7 2-4,-3-3 1,6 1 4,0-3-8,1-1 2,5-1 6,2-1-8,2-2 9,1 0-1,2-2 0,1-1-5,1-1-10,0-1-7,5-1-16,1-3-7,-4 1-20,-4 1-16,3-3-27,-4 1-33,-5-3-32,3 3-52,-6-4-143,-3 3-166,-2-2-87,-2 0-115</inkml:trace>
  <inkml:trace contextRef="#ctx0" brushRef="#br0" timeOffset="3350.44">10630 4507 1579,'7'-2'-314,"-4"2"-117</inkml:trace>
  <inkml:trace contextRef="#ctx0" brushRef="#br0" timeOffset="3651.63">10657 4502 1223,'5'0'-2,"3"-2"10,-6-1 16,2 3 3,0-2 10,3-1 5,-7-2 7,3 3 0,-3-1 5,0 3-2,-3-2 6,-2 0 2,3-1-4,-6 0-2,6 1 0,-8 2-6,3 2 1,-4-2-4,-1 3 2,2 0-5,-3 1 4,3 3 1,-4-1-3,1 4-1,-4 0-1,4-4 1,-1 6 0,-2-3 1,5 2-4,-1-4-1,5 3-3,-4-3-4,8 0 7,-3-1 9,6 0-1,0 0 0,0-4 8,3 4-1,3-6-6,5 0 4,-1 0 2,3-2-6,1-4-5,-2 4-7,6-6-1,-2 3-7,1-2-2,-4-1-1,1 1-2,-1-3-5,-3 2-11,-3 2-15,-2-6-17,3 3-22,-5 1-32,-3 1-32,0 2-42,0-3-59,-7 3-149,3 5-180,-1-2-62,-5 2-101</inkml:trace>
  <inkml:trace contextRef="#ctx0" brushRef="#br0" timeOffset="4552.62">10453 7215 1556,'4'2'-109,"-4"-2"-184</inkml:trace>
  <inkml:trace contextRef="#ctx0" brushRef="#br0" timeOffset="4993.05">10473 7224 1092,'4'5'-15,"-1"-2"8,0 0 18,4-3 18,-1 1-2,1 3 12,0-4 5,-5 0 1,6 0 5,1 2 8,-5-4 4,3 2-1,0-4-1,-4 0 3,3 1-2,1 1 1,-3-3-3,-1-2-1,-1 2-3,3-5-1,-2 2-3,-6-2 1,3 3 1,0-3 0,0-1 3,-5 4 4,5 0 0,-2-1 3,2 1-1,-7 4-8,3-2-6,-2 3-2,0 2 0,-1 2-1,-4 1 3,5 4-2,-5-2-2,6 3 6,-6 1-2,5 2-2,-1 2-4,-3-4 1,6 4-1,-2-1 0,3 1 0,3-4 3,0 4 0,0-2-5,3-2 6,0 1 5,4-3-5,0 1-1,3-3 6,-1 0-3,4-3-3,1-2-4,0 0 0,2 0-3,0-2-3,-2 0 2,0-3 0,-2 0-2,3-1 0,-2-3-4,-7-1-3,1-2 0,-3-4-4,-1 1-5,-1 0 3,-2 0 3,-2 3-1,-1-2-2,-1 2-2,1 3-2,-5-2-5,3 4-3,-2 2 1,-3 0-3,0 3-12,2 2-18,3 0-28,-2 0-21,0 2-25,1-2-38,-1 3-49,7 2-57,0-5-57,2 2-170,3 1-100,-5-3 47,9-5-32,-5 0-55</inkml:trace>
  <inkml:trace contextRef="#ctx0" brushRef="#br0" timeOffset="6380.35">6184 4527 558,'0'0'107,"7"0"-524,-7-2 332</inkml:trace>
  <inkml:trace contextRef="#ctx0" brushRef="#br0" timeOffset="7827.24">6191 4525 492,'0'0'85,"0"0"-19,0 0-9,0 0-2,0 0 3,0 0 0,0 0 3,-7 4 8,7-4-2,-6 4 1,6-4 2,0 0 4,-4 0-1,4 0-1,0 0-3,0 0-2,0 0-3,0 0-2,0 0-2,-6 0-1,6 0-2,0 2 5,-3 1-3,3-3 0,-4 3-1,4-2-4,0 2 4,0-3-6,-4 2 4,4 1-4,-3 0 2,6 1-1,-3-1 0,0 4-1,0-2 2,4 0 0,-4 0 1,4 0 1,-1 3-1,0-1 2,0 1 0,4-1 1,-4 1 6,4 2 3,0 0-8,3-3-6,-4 0 3,1 4-3,3-2-3,0 0-5,0 0-3,0-1 0,0 2-2,0-3 6,0 3-2,3 0-1,-3 0 3,7-2 2,0 4-5,-1-2-1,-2 0-8,-1 0-1,0-3 0,4 5 9,-4-4-4,4 4-1,0-6-3,-4 4-3,0-2-1,4 2 2,0-1 2,-1 2 3,-3-4-3,1 1 0,2 2-4,-2-2 1,-1-1 2,1 0-4,-1 1 1,1-1-5,-1 3 4,-5-2-4,7 0-1,-5 0 1,4 1-2,-4-2 0,3 1-3,-4-3 1,5 4 1,0-1 5,-2 0-3,-1-1-2,-2 1-2,5-1 3,0-2 2,-2 2-6,-2 1 2,5-3 0,-6 3-4,5-4 1,-2 4-1,-2 0 4,5-1-4,-6 1 0,1-2 4,4 0-1,-4 1 0,3 1 0,-3-3 3,3 3 0,1-1-2,-4-2-2,3 3-2,0-1 1,1-1 1,-1 2-1,0-4-2,4 4 3,-4-1 0,4 0 0,4 1 3,-9-1-2,9 1-2,-2-2 0,-2 2-1,4 1 2,-2 0 0,-2 1-2,2-2 1,-1 2 0,-1-1 0,-1 2 3,4-2-3,-4 4-1,5-2 1,-4 1-2,2-2 1,-2 2 5,3 0-1,-3 2 0,-1-2-4,1 3-2,0-5 2,-1 5-1,1-6-3,-2 5 1,0-2 4,2 0-6,-4-2 2,4 2-2,-4-1 0,0-2 5,-3 0-4,3-2-3,1 2 2,0-1-3,-5 0-1,3-1 5,3 0-3,-5 1-3,6-1-1,-6-2 4,5 4-2,-6-5-2,4 1-1,0 2 1,-3-1 7,0-1-10,4 0 4,-4 0-1,1-1 1,-2 1-4,1 1-2,1-4 4,-2 3 2,-3 0-3,4 1 1,-2-1 2,2-2-1,-4 1-2,5 1 6,-2-2-4,-2 1-4,-1 1-3,2-2 4,1-1 0,-5 3-4,5 0 3,2-3 1,-5 3-3,1-2 0,-1 2 0,5 0 2,-5-3 2,4 1 2,0 3-5,-3-4 5,0 4 0,2-2 1,-2-1-2,4-1 0,-2 2 3,1-1 1,-3 0-4,6 2 4,-3-3-2,1 3 5,-2-2-5,1-1-2,1 3-3,-2-3 1,1 1 2,1 0-1,-2 2-1,1-3-4,1 0 4,-2 3 2,1-1 2,1-2-3,-5-1-1,4 4 0,-4-4 1,5 2-1,-5 0-2,4-1 4,-2 1-3,-2-3 3,0 1 4,1 2-3,-1-3 1,2 3-4,-5-1 2,3-2 1,1 3-5,-4-3-1,0 2 1,2-2 4,-2 3 2,0-1-7,0-2 3,0 3-3,1-3-1,-1 2 7,0-2 2,0 2-9,2-2 11,1 3-2,-3-1 5,1-2-22,2 0 7,-6 3-6,6-3 5,-1 3 6,1-3-5,-3 0 8,1 0 1,-1 2-5,0-2 1,0 3-2,0-3 6,2 2 2,-2-2-5,-3 0 3,3 2-1,0-2-1,-3 0 1,0 0 2,4 3 3,-4-3-2,3 2 0,-3-2-2,3 0 3,-3 4 1,0-4 18,0 0 0,0 0-2,0 0-3,6 0 3,-6 0-9,0 0 4,0 0-2,0 0 4,5 0-7,-5 0-1,0 0-3,0 0-4,0 0 3,0 0-4,0 0 2,0 0-8,0 0-20,0 0-29,0 0-22,0-6-30,0 1-34,0-2-46,0-1-56,0 1-54,0-6-59,0 4-59,0-8-64,6 3-156,-3-1-51,1 0 50,2 1-268,-4-1-379</inkml:trace>
  <inkml:trace contextRef="#ctx0" brushRef="#br0" timeOffset="9661.64">8656 5720 2351,'0'4'-101,"0"5"20,-3-4 25,3 2 9,0-2 19,-4 2 12,4-2 7,0 0 16,-5 0 6,3 0 10,2 0 4,0 0 5,-3 0 6,3 0 4,-3-3 0,3 1-2,0 3 4,-4-4 0,4 4 0,-3-5-1,3 2 0,0-3-3,-3 5 0,0-2 2,3-2-2,0-1-3,-5 3-3,5-3-3,0 3 3,0-3-4,0 0 3,-4 2 2,8 1 0,-4-3-1,0 0-1,0 0 3,0 0-3,-4 2-6,4-2 0,0 0-2,0 0-6,0 3-2,0-3 4,0 0-4,0 0 3,0 0 5,15-3 6,-8 1-1,-1-1-1,1-2 4,6 2 7,-3-3-4,3 0 2,4-1-1,3-1 7,0-2-3,0 0 3,7-2-5,-3-1-13,6-2 2,0 0 8,0-3 4,2 1-9,-1 0-4,2 0-2,0-4-4,7-1 2,-7 2 1,5-1-5,-5 1-3,0 1-6,1 0 5,-1-2 5,-3-2 0,6 1-3,-2 1-2,-4-1-1,0 2 1,0 0-3,0-1-1,-4 2 6,5-1-11,-1 4 1,-5-5-1,3 1-8,-1-1 3,0 5 2,-5-2 1,8-2-10,-4 2 9,2 2 0,-5-5 3,4 3-5,-4 3 7,0-2 2,1 1-4,-4 2 8,0-1-3,3 2 0,-2-2 0,-1 3-3,-4-3 6,4 2-3,0 1 2,0-3-1,1 2 0,-2 0-2,1 1 1,1-3 4,-2 0-3,1 3-2,1 0-1,-2 1 2,-2-1 1,3 2 1,-3-3 3,0 3 3,-1 0-3,1 1 7,2-2-2,-5 1-3,2 0 2,-2 3-5,-1-1 2,1 1-6,-4 0 0,3-1 1,-3 1-5,3-2 4,-2 1-1,2 2-3,-4-2-1,-1 3 1,5-2-3,-4 2 0,2-3 3,-1 4 2,0-2 0,0 1 4,-3 1-2,-2-1-3,6 1 4,-4 0-1,0 0-2,-2 0-2,3 2 0,-1-1 2,-4 0-4,-1 1 2,3 0-1,-2-1-3,-1 1 2,2 2 1,0-3 1,-2 3-1,-2 0 3,8-5 2,-8 5 4,0-2-3,2 2 2,-2-3-3,0 3 3,0 0-2,0 0 0,0 0-4,8 0 0,-8 0 1,0 0-3,0 0 1,0 0-7,0 0-1,0 0-1,-8 5-3,8-5-1,-2 3 0,2-3-2,-8 0 0,6 2 0,2-2 2,-4 3 0,0-3 1,4 0 2,0 0 0,-5 2 3,5-2-1,-5 0 2,5 0-5,0 0 4,-2 3-2,2-3 3,0 0 0,0 0 4,-7 2-1,7-2 2,-3 0 0,-1 2-1,0 1 3,2 0-4,-1-1 8,-2 1 5,3 4 2,-1-1 4,-1 2-1,1-2 4,-1 4 5,0 5 7,2 0 0,-6 6-2,6-1 6,-1-3-2,-1 3 0,1 6 4,-1 0 0,1 2-3,0 2 2,-5 2-1,6 3-2,-5-2 5,0 2-4,1 0-2,-2 3-5,-1 1-4,5-1 0,-2-1 3,0-1 0,-1 1 0,0 1 1,0-4-2,4-2-1,-7 4 2,7-4 2,-4 1 2,0-1-3,4 3 1,-3-2-2,2-4 1,-2 4-1,3-5 1,-5-1-6,5 3 4,-4 0-24,1 3 1,3-6 2,0-1 12,-5 1-17,8-5 1,-6 7 4,6-8-4,-4 4-1,1-2 1,0 2 2,0-3 13,3 0-4,-3 3 2,3-2 4,-5-1-3,2 2-3,0 0 1,3-1 5,-7-1-4,1-2-6,3 2 0,0-2 1,-2 4 0,2-5-4,0 4-4,0-2 6,-1 0 1,1-4 0,0 3-2,0 1 8,0-1-9,3-1-3,-5-1 5,5 3 5,-3-4-4,0 2 2,3-1-8,-3 0 4,3-1 0,0-2 7,0 5-13,0-2 9,0-1-5,0 1-1,0 4 10,3 1-1,-3-1-4,0-5 0,3 1-1,-3 0-1,0-1 10,0-2-12,-3 0 0,6 3 3,-3-3-3,0-3 1,3 3-4,-3 0 2,0-3 0,5 1-1,-5-1-1,0 1-1,0-1 6,0 1-7,3-3 4,0-1 1,-3 5-3,0-4 3,3 0-3,0-1 6,-3 4 2,0-3-2,4-1 1,-4 3 6,0 0 2,0-2-1,0-1 1,0 2 6,3-2-6,-6 3 0,3 0-4,0-6-1,0 5-2,3-1 2,-3-3-3,-3 1-3,3-3-1,0 2 0,0 1-2,0-3 3,3 0-3,-6 0 0,6-1-3,-6 4-3,3-3 5,0-2 1,0 2-4,0-1 1,0-1 1,0 0 0,0 2-4,0-3 4,0 1-2,-4-1-2,4-2-7,0 5-12,0-5-29,0 0-42,0 0-48,0 0-54,-9-12-69,6 4-73,-5-7-80,8-4-107,-6-9-209,-1-7-57,-10-10 106,1-3-515,-8-9-658</inkml:trace>
  <inkml:trace contextRef="#ctx0" brushRef="#br0" timeOffset="10039.63">8669 5940 2957,'0'0'-234,"5"0"-214,-5 0 164</inkml:trace>
  <inkml:trace contextRef="#ctx0" brushRef="#br0" timeOffset="10567.22">8674 5940 1789,'0'0'-51,"0"0"4,-8 5 12,4-1 22,-2-4 10,3 3 9,-6-1 6,1-2 10,-2 4 3,2-1 6,2-3 4,0 5 5,-4-5 4,-1 1 3,5-1 2,-1 3 2,1 0 0,3-3 5,-8 2 4,8-2 2,-4 0-2,4 3 2,0-2-8,0-1 15,3 3 5,-5 0-2,5 2 7,5 0 0,-5 0-2,3 2 9,3 1-2,1 1 6,2 2 5,5 2 8,-1 1 12,11 6 1,-1 0-6,7 3-2,7 4 2,-2 4-9,6-2-7,-1-1 4,14 7-5,2 2-5,-2-1-3,3 0-7,-1 0 2,1-2-7,0 2-1,3 3 1,-7-3 2,0 1 0,-2 1-4,-1-6-3,-1 4-2,-9-7-4,1 4-2,-6-5-3,3 1-2,-2 2-3,-1-4-5,-3 0-4,2 1 2,2-6-6,-9 0-2,0 2-1,3-4 1,-3-1 3,-1 1 1,1-1-9,-1-2-1,-5-3-3,-1 1 3,-1 0 2,2-2-2,-2 0 0,-2 1-2,0-4 0,0 3-2,-4-1 0,0-2 5,4 3 0,-7-5 1,3 1 3,-2 1 1,-2-3-26,4 1 7,-5 0-3,1 1 1,-2-3 9,-1 1 3,2 1 0,-2-1-16,1-2-3,-4 0 5,3 0-5,-1 0 0,-2-3-11,-3 4-32,0-4-29,0-2-47,-11 0-53,5-2-63,-4-1-71,-1-2-90,-5-7-153,-4 0-196,-7-14 55,-6-4-431,-10-13-581</inkml:trace>
  <inkml:trace contextRef="#ctx0" brushRef="#br0" timeOffset="11193.56">6141 4595 2726,'0'0'-250,"7"-3"-85</inkml:trace>
  <inkml:trace contextRef="#ctx0" brushRef="#br0" timeOffset="11909.63">6161 4587 1862,'4'0'-97,"-1"0"14,-3 0 22,6-3 17,-6 3 5,0-2 13,4 0 9,-4 2 7,-4-5 18,1 2-1,3 1 4,-3-1 11,0 1 5,3-1 5,-4 1 5,0 2-5,1-3-2,3 3 4,-6 3 3,2-1 3,1 3 7,0 0 6,0 3 2,-1-1 7,0 6 10,1 0 5,0 2 2,0 4 6,-1 4-3,1 2 1,3 2 0,-3 1 2,0 7-4,-1 0-3,4 0-1,-4 0-10,1 3 5,3-1-5,-3 1-7,0 1-2,3 1-1,-4-1 7,4 2-4,-3-4 5,3 4-4,0-2-15,0 2 11,0-1 0,-3-3-10,3 1-1,0-3-3,0 3-4,0-1 4,0-3 5,3 2 0,-3-2-1,3-1-8,1 2-4,-4-2 5,3 1 3,-3-5-4,3 0 4,0-1-6,1 0 2,-4-1 1,4 0 1,-4-1 0,0-4-6,0 2 3,0 2-5,3-6-3,-6 2 4,6 2-5,-6-3-2,6 1-2,-3-2 6,0 4-7,0-2-1,3-2 0,-3 1-4,3 0-1,-3 1-2,4-2 1,-1 1-5,-3-4 0,3 0 0,-3 1-1,3 0-3,-3-3 0,4 2-1,0-2-3,-4 1 5,0-1 0,0 2-2,0 0 0,0-2 1,3-1-3,-3 3 3,0 0-1,0 0 2,0 4 3,3-1 6,-3-3-3,3 5 0,-3-3 0,0 5 5,4-5 1,-4 1-2,0 1 0,3-4-1,-3 3 1,0 0 1,0-2 0,0 2 3,0-3-5,0 0 0,0-1 1,-3 1-2,3 1-2,0-3 1,0-1-2,-4 2 3,1-4-3,0 1-2,3-1 0,3-2 2,-6 2-3,3-1 0,0-3 1,-3-2-4,3 2 1,0-3 0,3 3-1,-6-4-1,3 1-3,3 1-8,-3-4-22,-7-2-29,7 0-37,0 0-46,0 0-45,-4-8-36,1 1-60,3 2-56,0-5-86,0 1-149,3 1-55,-6-5 80,0 5-163,3-1-202</inkml:trace>
  <inkml:trace contextRef="#ctx0" brushRef="#br0" timeOffset="12052.25">5998 7154 1677</inkml:trace>
  <inkml:trace contextRef="#ctx0" brushRef="#br0" timeOffset="12935.66">5994 7167 1463,'0'6'-15,"-3"-4"13,3 2 14,0-1 15,3 2 12,-6-2 12,3-1 8,0 1 8,0-3 8,0 2 1,0-2-3,0 0 5,3 3 8,-3-3 6,7-5 3,-1 2 0,5-2 0,-5 0-1,7-2 6,4-1 6,0-2 1,3 0 3,0-3 15,4 1-4,6-3 0,3 0-5,4 0-10,-1-3-7,11 1-8,-4 0-10,4-4-7,-1 4-5,2 0 0,1-3-7,1 3-5,-5-4-7,7 4-2,-5 0-3,-5-1-9,6 0 2,-6-2-4,-2 5-1,5-6-2,-2 5-2,0-4-3,0-1-4,0 3 1,4-1-3,-4-3-2,-5 6 3,-2 2-6,1-4 2,-1 3 2,-2 0-2,3 1 3,-7 1-5,3-3-3,-3 1-1,4 1-1,-4 1-2,-4-2-1,4 0-1,-5 0 3,5 0-1,0 0 0,-2 3-4,-1-4 1,-4 4-3,4 2-3,-6-5 7,1 5-4,1-2-2,1 2 5,-3-1-5,-2 2 2,1-2 1,1 4 1,-5-3-4,4 2 0,-7 2 0,7-1 0,-7-1-4,4-1 8,-4 5-4,5-4 0,-2 3 2,-2 0-2,-2-2 5,6 2-2,-6-3 6,6 4 2,-2-4-3,-2 4 5,2-4-3,-2 2 1,2 1 4,1-2 3,-4-1 1,4 3 2,-4 0 1,1-2 2,-1-1 1,1 4 3,-2 1 3,1-5-2,1 7 0,-1-5-2,-2 0 1,-2 4-4,1-3 3,1 3-2,-5-3-5,4 2 0,-4 0-2,2 1 2,2-1-2,-4 3 1,0-2-1,2 0 7,-2-1-3,1 1 2,-1-1 0,-3 3 1,5-2 4,-2 2-2,-2-3 0,2 3 6,-4 0-4,2-2 4,1 2-1,-2-3 4,-3 3 2,6-3 1,-2 3 9,-4 0-6,3-1 7,-3 1-26,5 0-2,0 0 8,-5 0 3,0 0-7,7-3 2,-7 3 3,3 0 3,-3 0 7,0 0 6,0 0 6,0-2-6,0 2 8,0 0-1,0 0 9,7 2-15,-7-2 6,0 0-7,0 0 1,0 0-3,0 0-7,0 0 0,0 0-4,0 0-6,0 0-3,0 0-5,0 0 4,0 0-5,0 0-4,0 0 0,0 0-2,0 0-4,0 0-4,0 0-3,0 0-12,0 0-30,0 0-32,0 0-37,0 0-32,-24-2-38,18-1-40,-4 0-55,-2-3-59,4 3-71,-10-3-85,2-1-244,-7-1 38,-7-7 69,-4 0-320,-2-6-426</inkml:trace>
  <inkml:trace contextRef="#ctx0" brushRef="#br0" timeOffset="14416.7">5250 4489 2395,'11'28'-108,"-8"-3"30,0-2 20,4-8 25,-7 0 20,3-6 15,0 3 15,1-3 17,0-2 19,-1 1 16,-3-1 12,3-2 4,0-2-5,-3-3 0,0 0-4,7-10 1,-7 0-1,3-5-8,-3-3-1,0-4-4,0-5-10,0-11-3,-3-2-2,3-3-9,-3-10-1,-1 2 0,1-2 0,0-1 5,0 13 1,3 3 10,0 1-2,0 9-9,-4 1-4,4 2-5,4 8 1,-1 4 10,3 2 2,1 7 0,-1 4-7,5 4 1,2 7 8,1 2-1,2 7 1,-2-1-4,2 5-2,1 5-8,-1 3 0,4 3-4,1 3-16,-2-1-1,-2 5-5,3-1 0,-3 1-19,3 1-17,-4-1-18,1-2-23,-7-3-18,-4-4-23,2 0-26,-5-8-27,-3 0-33,0 0-38,-3-7-67,-8-1-113,2-7-124,-1 0-131,-7-10-163</inkml:trace>
  <inkml:trace contextRef="#ctx0" brushRef="#br0" timeOffset="14566.31">5117 4407 1811,'-3'-12'-17,"3"0"10,6-1 23,1 2 24,3 2 19,0-2 6,7 2-6,3 1 4,0-1-8,7 0-2,3 0-9,0 1-12,0 1-35,6-1-44,4 0-49,4 4-60,2-3-139,-2 1-275,5 0-72</inkml:trace>
  <inkml:trace contextRef="#ctx0" brushRef="#br0" timeOffset="15030.06">8229 5117 1447</inkml:trace>
  <inkml:trace contextRef="#ctx0" brushRef="#br0" timeOffset="15609.51">8279 5190 1509,'13'27'45,"0"1"13,-3-3 26,-3 0 11,0-3 7,-1 1 6,1 0 4,-1-1-3,2 0-5,-2-2 5,1 3-7,-1-3 0,1 0-5,0-2-11,-4-4-7,0 1 4,1-2 0,-1-1-2,0-3 4,0-1-2,-6-2-6,3-3-7,0-3-3,-6-11-4,-1 4-7,1-11-5,-5-2-4,1-4-2,-3-9-4,0-7-5,0-8-10,2-5-4,1-2 1,4 1-7,3-1-1,-1 2 6,1 8-3,3 5-8,0 5-1,3 0 3,4 5-6,-4 6 2,7 0 2,0 5 3,3 1 5,-3 4-1,4 1 2,2 2 5,1 4-4,-1 2 4,-2 5-3,2 0 2,1 3 3,-4 2-2,1 2-2,-4 2-4,1 5 3,-5 1-5,-3 0 2,-3 2-4,0 3 0,-3 0-2,-3 3-3,1-3-2,-4 6-1,-1-5-6,-1 1-5,-5 2-12,2-3-14,1 0-13,4-1-5,-5-2-2,1-2-6,2 0 4,2-2-3,2-2 0,-3 0 4,3-3 4,4-1-3,0-1 8,3 1 6,3-1 1,3-2 3,2 0 10,1 0 13,4 0 15,4-1 21,7 4 9,0 1 11,-2-2 8,5 2 14,0 2 2,3 1-2,3 3 4,-6 3 1,3 0 0,-7 1 1,0-1-8,1 5-1,-7-7-4,-4 5-7,0-1-4,-6 1-9,-2-2 1,-5-2-7,-2 2-4,-8 2-9,0-1-23,-6-3-32,-11 0-39,2 3-26,-5-7-39,0 0-39,-2-1-45,-1-1-62,3-6-80,-4-1-155,1-4-77,0-4 86,0-4-112,-1-7-118</inkml:trace>
  <inkml:trace contextRef="#ctx0" brushRef="#br0" timeOffset="16032.49">11864 3878 1511,'-4'-8'-514</inkml:trace>
  <inkml:trace contextRef="#ctx0" brushRef="#br0" timeOffset="16303.76">11857 3852 1453,'-3'-7'6,"0"2"20,-1-3 27,-2 3 14,-5 0 7,2 0 11,-6 5 7,-4 0 6,-2 5 5,-2 3 2,-4 2 0,-6 5 3,3 5 3,-3 5 9,-3 2-9,2 3 2,4 3-4,4-3 0,-1 5-7,7-7 3,6 1-3,2 1 0,4-2 1,8-3 3,0 0-2,4 0 0,6-3 4,6 3 3,8-4-1,-1-2-4,7-4-1,4 0-1,5-2-7,2-3-4,1-3-9,6-2-7,-6 1-6,6-4-7,-11-2-5,2-2-9,-2-1-5,-4 0-6,-3 1-14,0-2-28,-3-2-34,-7 0-38,1-2-41,-5 4-33,-6-4-42,0 1-59,-7 2-60,-3-3-135,-6 1-216,-5 0 71,-5-1-225,-4 1-303</inkml:trace>
  <inkml:trace contextRef="#ctx0" brushRef="#br0" timeOffset="17188.39">5924 7715 2027,'4'-3'-225</inkml:trace>
  <inkml:trace contextRef="#ctx0" brushRef="#br0" timeOffset="17613.26">5947 7703 1679,'11'-5'-25,"2"-1"5,-4 4 22,5-6 11,2 3 14,-2 0 6,-1 0 9,4 0 5,0 3 4,-4-6-1,0 6 1,1-3 0,-1 3-4,-2-1 1,-2 0-2,1 1 2,-3-1 0,3 2-1,-3-2 6,-4 3 5,0-3-3,0 3-2,1-2-8,-4 2 1,0 0-8,0 0-3,-20 2-3,14 1-6,-5-3-1,-2 3-3,-1-2-2,1-1-3,0 3 0,0 2-2,-4-5 5,4 5 3,-1 0-2,-2-1 3,2 4 3,4 0 6,-3 2 6,-1-4 5,1 11 5,3-5 6,-1 2 7,2 6 0,-1 0 1,3 1 1,1 4 5,-2 0 2,3 0-2,1 2 6,1 0 2,-1 1 0,4 2-5,0-1 5,0 0-4,4 1-5,-4-2 0,7-1-3,-4 1-3,7-1-7,0-3 0,0 0 2,2-4-8,6-3-3,1-3-6,5-2-7,3 0 1,0-3-7,6-4 11,-3 1-12,3-4-20,0 0-19,1-2-17,-8 0-27,4 0-25,-3 0-33,-6-4-27,-5 1-35,-2-2-35,-5 1-45,-2-2-36,-10-4-85,-1 0-117,-5 0-52,-8-6-140,-3 2-181</inkml:trace>
  <inkml:trace contextRef="#ctx0" brushRef="#br0" timeOffset="17754.88">5843 8022 1918,'0'-2'-2,"0"-3"7,4 0 16,6-2 16,4-2 13,6-3 1,2 2-3,8-5-6,7 1-3,14-1-15,2-3-35,4 3-55,13-3-71,0-2-154,10 5-297,-7-5-88</inkml:trace>
  <inkml:trace contextRef="#ctx0" brushRef="#br0" timeOffset="18362.25">10253 7986 1572,'0'0'33,"0"-1"37,0 1 4,0 0 8,0 0 9,0 0 5,-3 9 13,3 0 9,3-2 0,-6 3 1,6 5 1,-3-1 0,0 10 0,0-2 3,3 3-1,-3 3-11,0-1-3,3 5-14,1 4-5,0-2-13,2-1-2,-3 2-4,1-2-12,-1-1-8,0-2-3,0-2-6,1-6-23,0 3-20,2-5-25,-6 0-24,0-5-27,0 0-35,3-6-43,-6 3-38,3-3-43,-3-4-81,0 0-131,-5-3-78,-1-4-76,-4-5-101</inkml:trace>
  <inkml:trace contextRef="#ctx0" brushRef="#br0" timeOffset="18657.46">9869 7965 1596,'-3'-15'22,"3"2"4,3 4 4,4-2 37,3 4 31,0-1 19,7 1 15,3 2 13,7 0 15,3 2 0,0 0-2,6 3 10,4 3 1,3 0 4,4 7-12,4 2-7,1 4-9,-5 1-4,1 3-2,-6 5-2,1 5-6,-5 2-2,-5 3-7,-1 0-4,-4 4-9,-5 0-7,-6 1-7,-4 2-10,-4-4-8,-1-1-7,-8 1-4,-8-4-8,6 2-7,-12-1-12,-5-2-29,-6-1-34,0-2-39,-2-5-42,-6 0-54,3-4-49,0-1-59,-1-6-55,-2-2-105,6-2-216,1-7 30,-4-3-247,6-3-345</inkml:trace>
  <inkml:trace contextRef="#ctx0" brushRef="#br0" timeOffset="18821.03">10727 8217 2265,'33'-6'-43,"-3"5"6,-7-4 2,0 2 12,-6 3 3,0-3 2,0 3 0,-1 0-2,-2-2-25,-1 2-51,-3 0-76,0 0-192,-7 0-104,-3-2 26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2T06:57:15.896"/>
    </inkml:context>
    <inkml:brush xml:id="br0">
      <inkml:brushProperty name="width" value="0.05292" units="cm"/>
      <inkml:brushProperty name="height" value="0.05292" units="cm"/>
      <inkml:brushProperty name="color" value="#FF0000"/>
    </inkml:brush>
  </inkml:definitions>
  <inkml:trace contextRef="#ctx0" brushRef="#br0">6001 10960 508,'0'0'46,"0"0"-19,0 0-9,0 0 3,0 0-2,0 0-2,0 0 9,0 0-4,0 0 8,0 0 4,0 0 2,0 0 10,0 0 5,0 0 0,0 0 7,0 0 4,0 0 5,0 0 1,0 0-1,0 0 3,0 0-2,-7 5-2,7-5-4,0 0-4,0 0-3,0 0-5,0 0 1,-6 0-6,6 0 1,0 0 0,0 0-2,-8 0 2,8 0 2,0 2 1,0-2 0,0 0 0,0 0-3,-7 0-3,7 0-4,0 0-5,-5 0-2,5 0-3,-4 0-4,4 0-4,0 0-3,0 0-9,-3-2-13,3 2-22,-3-3-28,3 3-44,6-2-48,-2-3-93,1 0-409,2-1-145</inkml:trace>
  <inkml:trace contextRef="#ctx0" brushRef="#br0" timeOffset="2155.25">5677 10932 1582,'0'0'-104,"-3"-2"20,-1 2 13,4 0 6,0 0-31,-3 5-18,3-5 78,0 0 21,0 3 10,0-3-3,-3 2 14,3 1 12,0-3 2,0 0 7,-3 1 3,3-1 8,0 0 9,0 0 0,0 0 3,-8 3 2,8-3 3,0 0 3,-2 0 1,2 0 1,0 0 1,0 0 0,0 0-3,0 0 0,0 0 7,0 0-5,-7-3 2,7 3-1,0 0-1,0 0 3,0 0-5,0 0-1,0 0 0,-4 3-3,4-3 0,0 0 0,0 0 1,0 0 0,0 0 1,0 0-1,0 0 0,0 0-2,0 0-4,0 0-1,0 0-3,0 0-2,0 0-5,0 0-3,0 0 1,0 0 4,0 0 0,13 0 6,-8 0-6,1 3 1,4-3 7,-1 0 1,2 0 2,2 2-11,3-2 9,-2 0-9,0 0-2,2 0 4,-2 0 0,2-2-3,4 2 2,-2 0-4,-2-3-4,4 6-3,-4-6 3,4 3-17,1 0 5,-2 0-2,2 0-10,-5 0 13,4 3-4,0-3-1,0 0-4,0 0 1,4 2 3,-4-2-4,3 0 4,-3 0 3,3 3-3,4-3 0,-3 0-2,-2 0 1,8 2 5,-3-2-7,3 0-3,0 0 3,-3 3-4,0-3 0,3 0-2,-3 0-3,3 0 2,0 2 1,0-2-2,-3 0 3,3 0-6,3 0 0,-3 0 5,2 0-6,-2 0 2,0 3-1,0-3 1,5 0-4,-5 0 0,0 0 4,0 2-3,0-2 1,0 0-2,3 0-1,-3 0 4,0 2 1,-3-2-3,3 3 4,-3-3-4,3 0-1,-5 0 2,5 0 0,0 0-3,0 0 2,5 0-1,-5 0-1,0 0 3,3 0-3,0 0 5,1 0-6,-4 0 3,3 0-2,-3-3 1,0 3 1,3 0-6,-3 0 4,0 0 2,0 0-1,3 0 4,-3-2-3,3 2-1,-3-2 0,4 2-4,-1-3 3,-3 1 3,3-1 0,2 3-3,-2-2 3,0-1-2,1 1 2,-1-1-3,3 0 2,1 2 8,0-4-3,3 2-1,-4 0 0,-2 3 1,-1-2-2,-3-2-2,0 3 0,0-2 0,-3 3-1,-4-3 4,1 3-1,-2 0 3,2 0-1,-4-2 5,3 2-4,-4 0 4,3 0-3,-3-3 2,0 3 2,2 0 5,-4 3-4,0-3 1,3-3-1,-7 3 2,4 3 1,-1-3-2,-2 0 4,-1 0-1,0 0 0,-3 0-3,0 0 1,0 0 0,-2 2-5,1-4 3,-2 2-2,-1 0-3,-2 0 3,3 0-4,-1 2 0,-3-4-5,-3 2-26,0 0-48,0 0-49,0 0-43,-16-3-59,2 6-74,-9-1-112,-7-2-210,-3 0 28,-13 3-180,-8 0-260</inkml:trace>
  <inkml:trace contextRef="#ctx0" brushRef="#br0" timeOffset="2793.56">5731 10980 1863,'-4'0'-162,"4"0"16,-6 0 14,6 0 14,-8 0 13,8 0 6,-6 0 8,6 0 4,-6 0-9,2 2-186,4-2 201</inkml:trace>
  <inkml:trace contextRef="#ctx0" brushRef="#br0" timeOffset="2921.21">5614 10985 694,'0'0'-30,"-4"0"14,1-3 7,3 3 6,0 0 2,-6-2 7,6 2 7,-3 0 5,3 0-1,0 0-13,6 5-138,-6-5-57</inkml:trace>
  <inkml:trace contextRef="#ctx0" brushRef="#br0" timeOffset="6853.76">5674 10875 639,'0'0'73,"0"0"-349</inkml:trace>
  <inkml:trace contextRef="#ctx0" brushRef="#br0" timeOffset="8527.24">5674 10875 552,'0'0'63,"-4"0"-9,4 0-2,0 0-4,0 0 15,0 0-1,0 0 5,0 0 4,0 0 3,-6 2-1,6-2 0,-3-2 6,3 2 5,0 0 5,0 0 3,0 0 0,0 0 3,-8-3-1,8 3 0,0 0-1,0 0-2,0 0-4,0 0-2,0 0-5,0 0-6,0 5 11,-2-2 4,2 2-5,0 0 3,-3 2-5,-1 1 5,0-1-2,4 3-5,-3 3 1,0-4-2,-3 4 7,2-1-4,1 4-7,-4 4-6,3-3-2,1 3 5,0 0 2,-3 3-1,6-3 5,-4 2 0,1 2-1,0 2 3,3 2-1,-4-1 2,0 1-1,4-1-2,-3 8 0,3-2 2,-3 0-5,0-2-4,3 1-3,0 4 0,-3-3-2,6 2-3,-3-1-4,0 2-2,3-4-6,0 4-3,0-4 0,1 0-5,0 1 2,-1-1 1,0-4-2,1 4 1,-1-5-2,0 1-4,0-1-4,0-1 1,1 1 1,0-2 1,-1 1-2,0-4 3,1 2-2,-4 0-2,3-2 4,0 0 2,-3 1-6,0 2 3,3-3 0,-3 1 19,0-1-9,0 1 5,3-1-8,-3 1-3,0-1 1,0 1-5,4-1-2,0-2-7,-4 0 2,0 3-5,0-5 0,0 4-4,3 0-1,-3-3 11,0 5-2,0-2 6,0 1 0,0-3-9,0 2 2,2-2 1,-2 3 1,0-1 3,0 1-8,0-1 2,0-1 2,5 1-3,-5 2 6,3 0-2,-3-3-4,3 4-1,-3-2-1,0 0-1,3-1-2,0 2-2,-3 0-1,0-2-2,0 3 2,0 0-3,-3-5 0,0 5-2,3-2 2,-3-1-4,3 0 1,0 1-2,0-3-1,-3 0-4,3 0 2,0-3-1,0 4-3,0-9-1,-5 5 4,5-1-2,0 2 0,0-6-1,0 5-2,0-5 0,0 1 0,0 3 2,0-4-1,0 3-1,0 2 2,0-2 1,0 1-1,5-4-4,-5 3 2,0 0 0,0-6 2,0 2-5,0-2 1,3 4 0,-3-5 1,3-1 0,-6 3 0,3-2 2,3-6-1,-3 5-4,0 1 4,0-5-2,0 1 1,0 1 2,0 1-2,0-5-1,0 5 1,0-3-2,3 2-1,-3-5-3,0 3 3,0 4-4,0-7 1,0 0 3,0 2-3,0-2 1,3 5-1,-3-5 0,0 0-1,0 0 0,0 0 1,0 3 3,4-3 0,-4 0-3,0 0 1,0 0 0,0 0-1,0 0 3,0 0-3,0 0-1,0 0-1,3-8-6,1 6 1,-2 2 3,3-6 1,1 5-1,1-2 7,3-2-8,-3 2 4,2 3-1,5-6 4,-2 5-4,2 1 1,2-6 3,2 4 0,2-1 2,0 3-3,4-4 1,-2 1 3,4 3-3,4-5-1,0 2 2,4 3 7,-4 0 1,7 0-8,0-5 0,-4 3 2,4 2-3,-1-2 0,5 2 2,-4 0-1,2-5 0,-2 5 1,0-3 3,3 3 1,0 0-4,4-5-3,-5 3 4,-2-1 1,1 3 0,1-3-2,-3 2 2,4-2-4,-3 3 2,2 0-4,1 0 2,4-5-2,-7 2-6,0 3 2,3 0-5,0-6 7,-3 6-1,-1-1-1,1-1-1,-1 2 3,5 0 0,-1-4 4,-4 4-1,1-2-5,0-1 4,3 3 1,-7 0 0,3 0 3,-2 0-4,-1-4 1,-3 4 0,2 0-1,-2-3 3,0 3-4,0 0 4,0-5 2,0 5-2,6 0-4,-11-3 0,5 3 0,-3 0 6,6-2 1,-3-1 1,5 3-6,-5-2 5,6 2-3,-6 0 2,4 0 4,-4-2-4,0 2-5,-4 0 5,-3 0-4,7-5 4,-6 5-24,-1 0 1,1 0 4,-2-3-1,-1 3 6,2 0-4,-7 0 7,1 0-9,4 0 9,-8 0 5,4 0 0,-4 0-1,1 0-1,2-5 4,-2 5-4,-1 0 5,-1 0-3,2 0 10,-2 0-9,3 0-1,0-2 8,0 4-6,0-2 4,3 0-1,-1 0-5,0 0 6,-4-2 1,3 2-1,-2 0 0,0 0 1,-5 0-3,4 0 0,1 0 1,-4 0 1,4 0 3,-5 0-2,3 0 4,3-3-9,-2 3 9,4 0-1,-4 0 3,0 0 2,1 0-5,-4 0 4,0 0-4,3-3-4,-2 2 8,-2 1-8,-2 1 1,3-1 2,-3 0-3,-4 0 1,4 0 1,-1-1-1,-3 1-2,5 0 0,-8 0-2,6 0 8,-6 0-4,7 0-3,-4 0-7,-3 0-27,0 0-33,3-3-33,-3 3-44,-6-8-51,6 2-50,-7 3-70,4-6-79,-3-8-114,-2 2-220,2-10 18,-4-8 96,3-1-369,-3-16-462</inkml:trace>
  <inkml:trace contextRef="#ctx0" brushRef="#br0" timeOffset="9006.64">9036 10863 2397,'-4'-6'-175,"1"0"24,3 3 24,-3-1 17,3 4-57,0 0-25</inkml:trace>
  <inkml:trace contextRef="#ctx0" brushRef="#br0" timeOffset="9877">9026 10844 1340,'0'0'-51,"0"0"3,13 4 13,-10-8 7,0 4 5,-3 0 12,0 0 11,5 4 15,-5-4 0,0 0 8,3 2 10,0-1 9,-3 5 8,3 0 9,0-1 4,-3 2 9,0 0 5,4 3 1,-4 0 6,3 2 4,0 0 1,-3 5 6,0-3 9,0 6-7,0 3 1,3-1 2,-3 3-2,0 0-5,0 3 1,5-1-4,-5 1-4,3 2-3,0 4-5,0 2-5,0-4-4,4 3-6,-4 0 4,5-2-4,-5 2-7,3 3 2,1-7 4,-4 5-4,0 1 4,0-4-2,2 2 0,-2 0-1,0 0 1,0-1 0,-3 2-1,3-1 5,-3 1 4,0-2-3,4 1-1,-4 0 1,0-3-7,0 3-1,0-1-4,3 2 3,-3-6-4,3 3-2,-3-3-1,3-3 3,-3 3 2,5 0-7,-5-1-18,3-3-2,0 2-1,-3-3-1,3 0-1,-3 1 1,0-2-1,0 1-2,0 0 2,0-3-2,-3-2 1,3 2-1,-3-2 4,3 4 1,-3-5-5,-2 1 0,2 1-3,0-2-1,3-1 1,-3-1-4,-1 1-1,1-3 0,3 0-2,-3 2 0,3 0 0,-3 1 7,0 2-4,3-5-2,0 4 4,0-2-3,-5-1-2,5 2 1,0 2-2,0-4 3,-3-2-5,3 6 3,0-8-2,0 4 1,0 2-4,0-3 2,0-1 2,0 1 2,-3-1 1,3 3 1,0-2 0,-3-1 1,3-2 1,0 1 1,0-1-2,-4 4 0,4-4 0,-3 1-5,3-1 12,0-2-7,-3 2 2,3 1-2,0-2 2,-3-2 0,0 1-1,-2 2 0,2-1-2,0-2-1,0 4 1,-4-5-2,4 2-2,-3 5 1,1-8-3,-1 3 0,3 0-2,-4 5-2,1-7 1,3-1 2,-2 3-4,-1 0 0,3-3 2,-1 1-3,-2-1 1,3 2-2,-1 0 2,0-6-3,1 5 0,0-4 2,-1 6-1,1-7 3,0 2 1,3-1 8,-3 1-12,3 3 6,-3-5-3,-1 1 0,4-1-1,-4 3-2,4-4 5,-3-1-3,0 5 1,3-3 4,-4-3-2,4 5 6,-3-5-6,3 3 0,-3-2-1,3 2 2,0 0 4,0-3-6,-3 2-22,3-2-29,-11-5-40,8 2-51,0-1-55,-4-1-32,7-4-40,-7 2-43,5 2-31,2-7-44,-4 2-105,4 3-107,0-3 2,-4 0-283,1-4-358</inkml:trace>
  <inkml:trace contextRef="#ctx0" brushRef="#br0" timeOffset="10013.64">8925 13397 2231,'8'0'-38,"-6"-5"51,2 2 12,-1 1 13,0-1 25,-3 1 17,0 2 10,4-2-3,-1 2-9,-3 0-10,0 0-6,3-5-13,1 5-27,0-3-40,-4 3-50,0 0-69,0 0-96,0-5-197,-4 3-244,-3-1-170</inkml:trace>
  <inkml:trace contextRef="#ctx0" brushRef="#br0" timeOffset="11311.17">9116 10897 1654,'-3'-3'-113,"0"1"12,-2 2 14,5 0 14,-6-2 11,6 2 10,-7 0 7,7 0 9,-6 4-6,6-1-134</inkml:trace>
  <inkml:trace contextRef="#ctx0" brushRef="#br0" timeOffset="12907.65">9075 10905 776,'-6'5'-9,"3"-3"1,-1 0 2,1 1 4,-3-1-2,3 1-1,-5 1 5,5 0 0,0-2-3,-1 1 2,1 0 2,0-3 4,-4 2-4,7 1 0,0-3 14,-7 1-4,7-1 10,0 3-1,-3-3 4,3 0 7,-4 3-2,4-3 8,-3 0-4,3 0-7,0 0-5,-6-3 9,6 3-2,0 0-2,-7-3 1,3 3 5,4 0-6,0 0 9,-6-1-2,2 1 1,4 0 2,0 0 1,0 0-3,0 0 2,-6-3 5,6 3-5,0 0 3,-3 0 1,3 0-1,-3-2 5,3 2 0,0 0-6,0 0-3,0 0-1,0 0-1,0 0-4,0 0-2,0 0 3,0 0 9,0 0 3,9 5 6,1-4 8,1 5 8,1-4-2,2 3 3,6 3 2,0-1 4,7 1-5,0 1 1,6 3-3,4 2 2,-1 1 0,11-1-4,-1 4-2,1 2-3,3-2-4,0-1 3,-3 3-2,3 0 4,0 0-6,0 0-1,0 0-6,0-2 0,1-1-2,-2 3 0,-2-5-4,-1 3 0,1-4-2,-4 2-1,1-4 4,2 3-9,5-1-8,-11 0 4,3-2-8,0-2 4,-3 3 1,1-3-5,-2 2 0,1-2-5,-3 4-4,2-5-1,2 1 6,-8 2 3,4-2-7,0 3 5,-3-3-6,-1 1 7,0-2-5,-6 1 5,-1 0-6,1-3-13,-4 0 10,4 1-3,-4 0-2,1 0 3,-5-3 1,2 2 1,2-2-6,-2 2 3,-5-2 0,1 0 6,-1 0-10,1 0 1,-1 0-1,5 0 5,-5 0 0,1-1-1,0 2-6,-4 0 4,0-4 6,4 4-9,-7-5 9,3 2-2,0-1-1,-2 4-2,-1-4 3,-1 0-4,-2 1 6,3-1 6,-3 0-11,3 1-3,-4 0 3,-2-3-4,3 2 6,-1 1-3,-3-3-3,4 2 4,-4-2-14,1 3 13,0-3-1,-1 2 3,3-2 1,-3 0 8,-3 0 13,10 2-11,-2-2 7,-5 0-3,3 0-2,4 3-4,-3-3 3,3 0-1,-4 0 1,7 3-1,-2-6 0,5 3-2,-2 3 3,4-3-4,4 0 1,-5 0 2,2 0-5,2 0-1,-1 2-1,-1-2 3,-2 3-1,0-3-3,-4 0 1,3 0-6,-2 0 3,-4 0-1,1 1-1,-1-1-1,-1 0 1,2 4-3,-1-8 4,-5 8-5,2-4 0,1 0 3,-5 0-1,4 2 0,-4-2 2,3 0 5,-3 0 7,0 2 8,2-2 0,-5 0 6,0 0-4,6 0 5,-2-2-1,-1 4 3,-3-2 4,0 0-3,0 0-2,0 0-4,0 0-1,0 0-1,0 0-8,0 0 3,0 0 0,0 0-6,-18 0 0,15 4 0,-4-4-2,2 2-5,-2 1 2,-1-3 0,2 3-2,-3 1 1,-1-2-3,-5 4 0,6 1 1,-5 0-5,-3 1 0,-3 4 1,1-3 3,-4 8 0,-5-2-2,-2 2-3,0 3 2,-2 3 1,-7-1-2,7 2-1,-8 0 4,-2 3-2,-2-3-3,1 8 4,-1-9 1,-6 9-3,3-3-1,1-2 0,-8 4 1,1-2 0,-1 1 1,8-2-3,-4 4 2,7-5 0,-4 1 0,4-1-1,3-1 0,-5-1 0,3-1 1,1 2-1,2 1 0,-1-2 0,-1 1 5,5 1-8,3-8 4,-4 7-2,1-1 0,6-6 2,0 2 0,-4-1 1,4 0-3,4-3 1,-4 3-1,0 0 1,-1 0 2,5 0-4,-4 3 2,3-4 0,-3-1 1,3 2 0,3-2-2,-2 1 2,-1-1-3,4 2 0,0-4 1,-2 1 0,4 0 0,0-5-1,1 4 2,-8-1-4,6 3 1,-4-1 3,2-3-3,-4 4 4,6-3-2,-2-3 0,2 1 0,-2-1-1,0 1 0,-2-3-1,3 5 4,-1-4-2,1 3-2,-1-6 2,5 4-2,-1-3 3,-4 3-2,5 0 0,-2 0 2,1-2-1,1 2 0,2 1 0,-1-1 1,-1 1 1,-1-1 1,4 1-2,-5-1-2,4 1 2,1-3 0,-1 5 0,1-4-1,-5-2 1,8 4 1,-7-1-2,0 0 1,4 0-2,-2 2 2,2-7 1,-4 6-1,5-6 3,3 0 0,3 1-4,-5-1 0,0 2 1,1 0 1,3-6 1,1 2-2,-2-1-2,3-1-9,-1 0-30,3-1-34,2-2-40,-2 0-35,6 0-41,-5-9-56,5 1-65,5-1-80,-2-3-207,4 0 2,-1 0 58,8-9-151,0 9-182</inkml:trace>
  <inkml:trace contextRef="#ctx0" brushRef="#br0" timeOffset="13054.26">8979 13367 1759,'6'-2'0,"2"-1"47,-5 0 2,3 3 1,-3-1-1,1-2 6,-1 3-4,4 0-2,-3 0-10,2 0-7,-6 0-34,10 0-45,1 0-54,-2 0-60,-2-5-139,7 5-234,-8-3-37</inkml:trace>
  <inkml:trace contextRef="#ctx0" brushRef="#br0" timeOffset="15325.04">5327 10400 1403,'10'0'48,"-4"1"4,2 3 3,-5 4 11,4 1 22,-4 1 9,0 5 0,-3 0 10,0 3 0,3-1-4,-3 8 2,0-3-7,0 3 1,0 0-5,0 4-10,0-5-8,0 1-5,0-3-6,0 2-2,0-2-6,0-7-5,3 3-2,-3-3 0,0-3 2,0 0 8,5-2 8,-5-2 13,0-3-19,0-3-2,0-2-10,0 0-5,-5-15-7,2 3-5,0-5-2,-3-7-6,-1-8 2,-4-4-5,2-8-2,2-1-3,-2-4 1,1-2-9,5 1 0,0 7 2,0 4 5,3 2-3,3-1 3,0 8-6,8-1 4,-2 4-3,1 7 5,4-1-5,2 7 12,4-1 3,1 5 0,-2 0 0,5 5 8,-4 2 1,-1 3 4,5 0-1,-4 3-8,4 2 3,-5 0-1,2 5-3,-5 0-1,-2 2-1,-5 5-5,2-4-3,-8 3 3,-1-2-6,-2 1-2,-2 3 1,-1 0-1,-5 1-5,-1-1 0,-1 0-4,-4-1-6,5-2-10,-9 0-5,6 0-6,-2 0-8,1-3-8,3-1-4,3-1 1,0-1-4,-3 2-3,7-4-1,-3-1-3,2 1 7,4-2 5,0 0 9,4-1-1,2-1 13,4 2 7,4 0 10,2-2 17,-2 2 6,5-1 14,2 4 6,2 0 9,0 1 5,0 2 4,7 3 12,-6-1 4,-4 2 2,6 0-2,-2 3-2,-2 2-2,-4-5 0,-6 2-7,2 2 2,-6 2-7,-2-3-4,-4 2-5,-2-4-24,0 2-1,-5 3-4,-2-4-2,-3 1-1,-3-3 0,-4 0-7,4-1-2,-4-1-6,-1-3-34,-2-1-35,4 0-28,0-4-28,-4-2-34,7-3-37,-5-3-51,6-2-56,-2-5-106,4-3-246,7-5 57,0-4-222,6 0-303</inkml:trace>
  <inkml:trace contextRef="#ctx0" brushRef="#br0" timeOffset="16033.16">9600 10197 2078,'0'-4'-40,"0"-4"58,0 4 23,0-2 11,0-2 25,-4 3-1,-3 0 0,1 0 3,-7 0 1,-4 2 8,-4 1-5,-1 0 2,-8 4-7,0 3 3,-4 0 4,-6 5 0,3 1 8,1 4 3,-1 2 5,4 0 1,3 5 0,3-1 1,3 4-6,4-1-3,7 2 2,7-4 6,3 1 1,6-1-3,6 1-4,9-1-7,4 1-6,11-4-7,11 2-4,2-4-10,11-1-4,0-1-6,10-6-7,-1-1-3,2-1-8,-5-2-15,-7-3-27,-3-2-32,-2 3-36,-5-3-40,-6 0-30,-3 0-49,-7-3-51,-3 6-68,-10-8-118,-4 3-190,-7-1 47,-9-2-197,-3 3-261</inkml:trace>
  <inkml:trace contextRef="#ctx0" brushRef="#br0" timeOffset="16896.82">4987 14183 1950,'7'9'-99,"-1"4"55,1-4 28,-5 6 12,3-3 27,1 2 20,-2 3 16,2-7 15,-3 5 10,1-8 9,0 5 6,-4-3 9,3 0 5,0 4 11,-3-5 11,3-6 14,1 5 9,-4 1 6,3-8-6,-3 0-29,0 0-11,-7-17-10,4 4-11,-3-7-8,-2-2-9,2-11-8,-1-2-10,1-7-7,-5-9-4,2 2-7,-1-7-4,-1 4-7,5-1-4,-4 4 0,3 1-5,4 7-4,-1 5-1,0 3-2,2 3-2,-1 3-2,3 3 0,0 5-6,3-6-2,-1 8-3,6 0 3,-1 1 1,-1 6-1,4 3-3,0-1 5,4 8-2,-1 0-2,4 0 5,0 10 4,-1 5 3,4-3 5,0 9 1,0 4-4,0-1 0,0 5 1,-3 2 1,3 5-5,0-2-1,-3 7-4,-1-9-3,-2 8-11,-1-5-14,1-2-20,-5-1-20,4 0-19,-2-2-25,2 0-28,-7-10-26,5 1-24,-5-1-31,-2 2-32,-4-10-127,0 4-164,-7-7-2,1 4-175,-8-10-205</inkml:trace>
  <inkml:trace contextRef="#ctx0" brushRef="#br0" timeOffset="17057.4">4907 13967 1800,'10'-8'-114,"3"4"95,4-4 17,3-5 8,7 8-3,6-7-3,7 4 3,0 4-12,7-4-30,3 1-58,4-3-151,6 2-189,6 1 54</inkml:trace>
  <inkml:trace contextRef="#ctx0" brushRef="#br0" timeOffset="18486.58">8949 13955 1196,'0'0'-77,"14"0"92,-8 0 16,0 0-2,4 0 3,4 0 15,-4 0 11,4 0 8,2 0 2,1 0 7,7 0 3,-5 0-3,1 0-1,1 0-3,-2 3-1,-2-3-4,-1 0-1,5 1-8,-9-1-6,2 0 4,-1 0-2,1 0 1,-4 6-3,-1-6 6,2 0-4,-4 0 1,-1 0-1,-3 0-4,1 2-4,-4-2-5,0 0-5,-10 5-2,3-5-4,-3 3-2,-3 2 0,-3-5-5,2 2 1,-7 0 1,-4 3 6,1-2 4,-3 2 5,0 2 2,4-4-1,-4 5 7,5-7-1,-2 8 1,0-1 4,1 1-2,3 4 6,3-4 14,-3 2-10,3 4 4,4 0 5,3 2 15,1 0 8,-2 3 9,8 4 8,-4 0 3,4 3 2,3 4-1,0-4-8,3 3-2,-6-2-4,6 4-1,4 1-6,-4-1-8,8 1-6,-2-6 0,1 0-4,1 4-8,5-7-2,-2 2-6,5-7 0,1 4-9,4-5-1,-1-3-7,0-5-4,1 5-5,2-5-2,4-3-10,-3 0-15,3 1-10,4-8-16,-4 3-22,0 1-27,0-4-33,-7-4-26,0 4-22,-3-3-38,-6-5-43,-1 3-42,-3 3-59,-10-8-115,0-3-151,-7 4 17,-3-7-265,-3 4-332</inkml:trace>
  <inkml:trace contextRef="#ctx0" brushRef="#br0" timeOffset="18658.12">8873 14390 2189,'0'-8'-16,"0"5"36,6-9 14,4 4 25,4 4 31,5-4 20,8 1 2,-1-3 5,14-4-6,4 2-9,2 5-9,8-8-22,0 5-22,-1-3-40,-7 4-47,1-1-52,-4 2-63,5-2-85,-6-3-209,-2 4-55,-2-1-70,-5-5-74</inkml:trace>
  <inkml:trace contextRef="#ctx0" brushRef="#br0" timeOffset="19437.03">12891 11139 1475,'0'-2'25,"-3"0"33,-1-3-2,1 2 2,0 3 21,3 0 15,-3-2 22,-2 7 7,5 0 6,-3 4-2,3 2 9,0 3-6,0 7 1,0 1-4,3 4 0,-3 1-4,5 0-8,-5 6-5,3 2-8,0-1-9,0 2-15,1-1-7,-1 0-4,0 0-14,0-3 3,0 2-8,2-5-3,-5-2-16,3-2-21,-3 1-20,0-7-22,0 1-24,0-4-19,-3-2-36,-2-1-32,2-3-39,3-3-43,-6-2-82,3-3-145,-1 1-70,-2-8-106,-8-2-128</inkml:trace>
  <inkml:trace contextRef="#ctx0" brushRef="#br0" timeOffset="19626.53">12621 11222 1600,'0'-3'-156,"0"1"-11</inkml:trace>
  <inkml:trace contextRef="#ctx0" brushRef="#br0" timeOffset="19919.74">12617 11212 1181,'0'-2'-22,"0"2"0,-3-5 15,6 2 11,-3 3 15,-3-2 9,3 2 9,0 0 14,0 0 6,0-6 9,0 4 2,0 2 5,0 0 5,0 0 7,0-5 1,0 5 8,0-2-3,3-1-5,1-2 9,2 0 5,5 1 3,2-1-1,1-1 7,5 4 9,7-2-3,4 3 14,7-2 12,7 6 2,2 2 8,8 5 9,6 2 0,-3 5-5,0 1-12,6 8 1,-3 1 0,-7 0-9,-6 3-8,-8-2-7,-1 4-11,-8 1-11,-3-1-8,-11 1-6,-7 1-9,-4 2-7,-10-1-6,-4 1-11,-4 3-16,-11-2-33,-6 1-41,-3-2-45,-3-2-58,-18 4-41,-3-6-48,-6 0-75,0-4-69,-1-1-205,-6-1-47,-37 1 84,-13-5-209,-6-2-243</inkml:trace>
  <inkml:trace contextRef="#ctx0" brushRef="#br0" timeOffset="20534.09">5731 11042 1827,'0'0'-162,"0"0"-27,0 0-313,0 0-8</inkml:trace>
  <inkml:trace contextRef="#ctx0" brushRef="#br0" timeOffset="21656.86">5721 11055 1246,'-3'0'-66,"3"0"11,-7 0 12,3 2 4,-2-2 11,2 0 8,-2 0 15,-2 0 7,6 0 9,-5-2 11,0-1 5,4 1 7,-3-1 14,-1 3 9,4-5 4,-5 3 10,5-1 0,0 1 7,0-1 0,0 1 6,-1-1-3,1 1 1,0-1-3,-1 0-1,4 2-1,0 1 1,-4-3-7,4 3-5,-3-2-3,3 2-3,3-3 10,-3 3 11,0 0 3,14 5 5,-7-1-4,2-1 5,2 2-3,2 3-1,4 4 2,-1-2-2,5 2-9,-2 7-1,1-5 1,4 6-8,3 0-3,-4 1 1,3 3-2,4-1-7,0 2 1,3 5 2,1-3-1,0 0-1,-1 4 1,0-5 1,-3 5-2,7-1 0,-4-2 0,4 1-5,-3 2-3,-1-1-4,0 0 2,4 0 3,-4 2 1,4-3 1,-4 3-5,0-1-5,1 2-5,3-3 4,-1 2-1,1-1 0,-1-1-2,2 0-3,-3 0-2,-1-3 1,0 3-1,-2 0 2,-2-4-2,-2-2-2,4 4-1,-4-5-2,2 1 1,-3-2-2,-1 2-1,1-2-1,-1 0 1,1-3 0,3 5 1,-3-2 2,-1-2 1,5 3 1,-5-3-5,4 0 0,-3 0-1,3 1-1,0 0 0,0-1-1,-3 0 2,3 0-5,-4 3 3,4-3-4,-3 0-2,-2-1 0,5-1-3,-2 2 2,-4-2 0,3 1-5,-1 2 3,-1-4-5,0 1 1,-2 1-3,-2-1 3,6 0 1,-8 0 1,5 2-1,-2-1 3,-2 1-3,4-4 5,0 4-1,2-3 0,-2 0 1,-5 4 16,5-4-3,-4 0 8,3 3-8,-3-5 5,1 0-8,2 3 0,-4-1-1,5 1 2,-7 0 4,9 1 5,-9-4-9,3 5-11,-3-4 10,-4 1-4,7 0 7,-3-2 4,-1 5 0,8 0-2,-10 0-3,2-3 1,1-2 0,-4 3-2,1-3-1,-2 3-1,6-1-3,-5-5 0,-1 1-4,2 2 7,-1-2-2,-2 1 1,-1-3 3,7 2-3,-4 4-3,-1-5 4,2 3 2,-2 0-1,6-3-2,-6 1 4,3 2-1,-2-2-7,4-1-2,-4 1 0,0 0-5,-3-4-1,4 2 4,-4-2-1,3 4 0,-3-9 0,1 9 0,-2-6 2,1-2 2,1 2 0,-2 2-3,1-1 1,-3-1-2,3 0-3,0-4 2,-3 2-5,2-1-1,-2 1 2,0-2-3,3 2-3,-4-2 0,-2 1 2,2-1-6,-2-1 0,2 4-3,2-6 7,-2 1-4,-6 5 1,3-6 2,0 3-2,4 2 1,-4-5 1,1 0-1,0 0-1,-4 3 2,3-2-3,0-1 0,-3 0 1,0 0 1,6 6-3,-6-6-7,4 0 10,-4 0-3,0 0 0,0 0 1,0 0-2,3 2 3,0-2-3,-3 5-1,0-5 2,0 0-1,0 0-2,0 0-5,8-5-11,-8 5-14,0 0-21,0 0-51,0 0-58,0 0-59,-11-2-78,8-8-64,-4 2-88,1 1-95,-8-8-213,1-3-1,-11-5 103,-2-7-464,-8-2-589</inkml:trace>
  <inkml:trace contextRef="#ctx0" brushRef="#br0" timeOffset="22109.65">5460 13629 2802,'0'11'-200,"0"-4"22,0 1 29,0-1 28,4 3 11,0-2-24,2 1-119</inkml:trace>
  <inkml:trace contextRef="#ctx0" brushRef="#br0" timeOffset="23373.69">5487 13704 1462,'3'5'-36,"1"2"12,0-1 11,-1 2 11,0-5 7,0 4 13,1-5 13,-4 3 4,3-2 6,-3 2 3,3-5 2,-3 4 5,0-4-1,0 5-1,0-5-4,0 0 2,3 3-5,-3-3-2,4 5-6,-4-5 0,0 0-3,4 0 1,-4 0-4,0 0 2,3 0-1,-3 0 3,6 0 5,1-5 2,-1 5-1,-2-3 7,3-2 5,0 1 2,2-1 3,2-3 4,2 6-1,0-8 1,4 2 1,0-5 1,2 4-3,-3-7 0,5 4-7,-2-1 5,6 1-7,-6-6-3,7 3 1,-6 1-2,8-3-3,-1-1 0,-1 0 4,1 1-8,-1-4 1,0 3 2,2-1 3,-1 2-4,-1-1 6,4 3 2,-3-7-13,0 4 7,0 1 0,3-1-4,-4-3 2,0 2-6,1 2 1,-3-1-2,3-3-4,-4 4 2,3 0-9,1 0-1,-4-1-1,1 0-5,3 1 3,-4 3-1,0-4 0,4 0 1,-4 1-6,1 2 1,3-3-3,-8 5-2,8-4 6,-8 2 0,9-3 1,-9 6-2,4-9 3,1 9-4,-3-2-2,1-2 1,-1 4-1,-1-6-2,-1 3 0,2 3 4,2 0 8,-7-3-9,5 3 2,-1-4-1,0 3 1,0-1-1,0 2-6,0-3 0,3 2 1,1-3 1,-5 4-3,5-3-1,-4 3 3,4 0-2,-2-4 2,-1 3 3,-1 1 3,-1-1-1,2 1 1,-1-1-1,-1 4 0,2-4-7,-1-2 3,-1 3 2,2-2-3,2 0 2,-3 2-1,0-1-1,0 1-3,0-3 1,-3 3 1,-1-1 1,4 0-2,1 1-4,-5-3 3,4 0-1,4-1 1,-8 2-3,7 1 3,-2-2-3,-2 3-4,-2 0 2,4-5 1,-2 3 1,4-6-1,0 3-2,-3-1 4,0 3-2,0-2 0,0 2 1,0-2-2,4-1 5,-3-2-6,1 0 3,-1 3 1,-4 0-2,2 1 1,-2 0 2,-1-1-3,1-1 2,0 4-4,0-6 3,3 0-2,-1-3-1,2 3 0,-1 0 3,-1 0 3,2-2-9,2 2 6,-3-2-1,3 2-2,-2-1 4,-2 1-4,5 3 8,-7 0 3,-1-1-7,1 3-2,-1 0 3,1 0-2,-1-1 2,5-1-2,-4 2 1,2-4 1,2 4 0,-4-3-2,-1 0 2,1 3-2,1-2-1,4-3 3,1 2 1,0-2 1,-6 5 0,6-5 3,-6 7 4,3-1-1,-4-1 7,4 2 3,-2 1 3,-2-2 3,0 5-3,1-1-1,-4 0 1,1 0 0,0 0 4,-2 1-6,6-8 1,-2 5-2,4 0-4,-4 2 3,5-2 4,-4 0 7,5-1 4,2-3-1,3-1 1,-4 7 0,-2-5 6,-2 6 6,1-3 6,1 0-1,-2 5 1,-5-3 9,2 0-6,-2 0-3,-1 2-3,-3 2 2,3-2 1,-3 0-8,0 0-4,0 1-4,0 2-3,-3 0-2,0 0-3,3 0-3,-7 0-4,3 3-2,-2-3-5,-1 2-1,4 0 2,-3 2-3,-1-2 1,0 1-10,0-1-2,-3 3 3,0-3-7,3 1-3,1 2-5,-4 0 0,0-4-3,0 4-4,3-1-2,-3 1-2,0 0 0,0-3-2,0 3-1,0 0 7,0 0-1,7-3 1,-7 3 6,0 0-2,0 0 1,0 0 0,0 0 3,0 0-2,0 0-11,0 0-13,0 0-30,-7-2-35,7 2-57,-7 0-43,1 2-65,-4-2-85,-4 6-199,1-5-170,-10 5 101,-10-3-336,-1 0-431</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3T11:14:34.706"/>
    </inkml:context>
    <inkml:brush xml:id="br0">
      <inkml:brushProperty name="width" value="0.05292" units="cm"/>
      <inkml:brushProperty name="height" value="0.05292" units="cm"/>
      <inkml:brushProperty name="color" value="#FF0000"/>
    </inkml:brush>
  </inkml:definitions>
  <inkml:trace contextRef="#ctx0" brushRef="#br0">7710 5360 296,'-5'0'-3,"5"-2"211,0 2 15,-7 0-52,7 0-19,0 0-12,-9 2-8,5-2-3,4 0 4,-10 0 6,7 0 9,-1 3 0,-2-3-2,3 0-4,-1 3 6,4-3-11,-5 1-9,3-1-8,2 0-1,0 0-15,0 0-7,0 0 7,0 0-2,2 5 3,3-2-3,2 0 1,-1-3-2,1 1 3,3 2-3,0-3-2,-3 3-2,6-3-5,0 0-5,-3 0-7,3 0-9,-2 0-2,-3-3-8,3 0-5,3 2-3,-3-2-6,-2 0-4,-3-2-9,3 1 4,2-1-9,-4-4-2,3 0 0,-7-2-4,5 2-2,-6-4-1,2 1-2,0-4 0,-4 2-7,0-1 0,-4 0 0,-2 0-3,3-1 0,-5 2 0,1 3-2,-3-3-1,-1 6 0,2-2-3,-3 4 2,-2 0-2,-2 4 0,-1-2-1,4 8 1,-4-2 1,-5 4-1,4 0-2,-2 4 0,3 0 4,0 2 0,-3 4 2,4-3 2,2 4 3,4 0 0,1 0 7,-2 3 1,3 1 0,3 1 1,2-2 0,0 1 1,3-2 1,3 1-3,0-1 5,0 2-2,4-1 2,0 0-4,3 0-1,-2-2-2,4-1-1,1 0-1,0-1-1,1-1-3,-1-5 2,4 2-3,1-2-4,0-2-15,3-1-29,-5-2-33,0-2-30,1-3-31,0 2-21,-2 1-23,3-6-23,-6 3-17,3 0-22,-2-2-11,0 2-21,-3 0-16,0-3-45,-2 0-60,2 1-73,-4-1-51,-3 1-82,5 0-96</inkml:trace>
  <inkml:trace contextRef="#ctx0" brushRef="#br0" timeOffset="212.43">7978 5562 1614,'3'-3'-18,"5"1"16,-5-1 33,0 1 22,1 0 25,-1 2 21,-3-3 17,0 3 11,6 0 10,-3 3 22,-3-1 33,5 3 0,-5 5 7,3 0 1,-3 4 0,3-1-12,-3 8-14,3 0-12,1 3-20,-1 3-11,0 0-12,0 6-14,0-6-23,2 2-44,-5-2-62,3 3-80,0-2-103,0-4-120,1 1-226,-4-2-54,0-6 52,3-4-173,0-4-221</inkml:trace>
  <inkml:trace contextRef="#ctx0" brushRef="#br0" timeOffset="1062.53">10147 5429 1850,'-8'9'-138,"5"-2"0,-4 2 99,7-1 32,-3 0 11,3-3 9,-3 2 8,3-2 20,-3 0 15,6-1 18,-3 2 16,3-6 7,0 2 6,7-2-2,-2 0-1,1-2 3,1-4-1,1 2-4,2-1-5,0-3-5,-3 1-9,3-3-4,-2 1-5,2-2-4,-7 2 7,5-3-1,-5 0 1,1 0-3,-4 0-3,0-3-4,-3-1-2,-3 2-5,0 1-2,-4-2 5,4 3-4,-8 0-1,5-2-2,-4 5-3,4 1-2,-5 1 3,1 2-2,1 0-5,-2 5-4,-2 2 1,-1 3-4,1 2-2,-4 4-4,4 3 3,0 2-4,3 4-2,0-1 0,4 1 3,-5 1 1,8 1-2,-1 1 0,1-1-5,3-2-5,0 0 1,3 0 0,4 0-5,0-2 1,3-4-2,3 2 2,1-7-2,2 3-1,1-6-1,-1 0-11,5-5-11,-1-1-19,-4 0-20,4-1-21,4-5-21,-5 1-22,2-4-22,2 0-31,-7-3-30,1 0-40,-4-1-46,1-2-114,-4-3-135,-4 4-7,-6-4-76,5 0-112</inkml:trace>
  <inkml:trace contextRef="#ctx0" brushRef="#br0" timeOffset="1465.46">10384 5240 1530,'3'-5'-127,"0"5"105,3-3 28,-2 3 16,2-3 16,-3 2 27,5-5 21,-2 6 12,1-2 14,-1-2 9,2 1 1,1 0 3,-2 1-4,-1 2 17,1 0-1,0 0-3,0 2-8,2 1 3,2 1-9,-6 1-6,3 2-1,1 1-4,-1 0-7,-3 1-5,3 2-2,-2 1-5,-3 2-8,5-1 0,-5 3-4,-3-2-10,2 1-5,-2 2-2,-2-1-9,2-1-6,-7 3-3,3 0-7,1-4-2,-3-1-1,3 2-5,-2-3-4,0-3 0,5 5-3,-8-7-1,5 4-1,3-4 0,0-2 0,3-3 0,1 1 0,3-3-2,0-3 4,5-2-3,1 0-3,5-2-2,4-2-1,3-5-2,5-1-5,3 0-14,3-3-37,8 2-43,-1-5-69,0-1-70,8 2-87,-8-3-152,4 0-161,-8 4 48,-5 1-196,3 0-266</inkml:trace>
  <inkml:trace contextRef="#ctx0" brushRef="#br0" timeOffset="2596.25">11210 6377 1997,'-3'7'-123,"3"4"75,0-7 39,-3 5 15,3-6 5,0 6 11,0-4 5,-4-2 2,4 1 12,4 1 13,-4-2 6,6-1 7,1-2 8,-1 3 3,8-3-2,-1-3 3,1 1-4,2-3 3,1 2-6,-4-4-1,4-1-3,-1 2-10,-2-3 1,2-1-1,-2 0 0,-4 0-7,0 0 1,0-2-4,-3 3 1,-4-3-5,-3 0-5,0 2 3,0 0-9,-6-2 3,-2 2 6,-2 2-7,1 1-8,-5 1 2,-2 1 4,-5 3 0,5 0-4,-4 4-5,-4 3-3,-2 1 7,6 6-5,-3-3 9,-4 9-9,3 2-2,5-1-3,-1 7-2,6-1 7,1-1 0,3 0 0,3 0 6,3 0-5,4 0 0,4-2-4,3 1 3,3-2 1,7-4-5,-1-3-5,11 4-2,0-5-1,-1-6-2,8 1 3,-1-5-4,0-2-19,7-1-27,-7-1-33,8-4-37,-5-3-35,1-3-39,-1 2-28,-9-2-40,0-3-60,0-3-131,-7-3-85,-10-1-112,-1 4-135</inkml:trace>
  <inkml:trace contextRef="#ctx0" brushRef="#br0" timeOffset="3021.12">11657 6307 1647,'7'-3'-22,"-1"1"17,-2-3 11,5 3 37,2 2 31,-1-3 19,2 1 9,2 2 0,2 0 5,-1-3 6,-3 6 0,2-3-10,-1 2 7,1 3-8,-4-2 6,2 4-2,-1-2-11,-1 3 1,-1 1-18,-1 4 5,-1-2-11,-1-2-16,-3 4 7,1-1-10,-4 0 3,0 0-10,0 2-10,-4 1 0,1-3 0,0 1-6,0-1-5,-1 1 1,1-3-9,0-3-8,-2 3 5,5-2-8,-2-1-7,2-2 3,-4 0 3,4 0-7,0-3 4,0 1-7,4-3 1,-4 0-6,0 0 7,13-3 5,-9 1-2,5 0 4,-3 2 5,9-3 0,-6 3 14,1 0 5,1 0 1,2 3 5,0 1 5,-3 5 1,3-2-1,-2 3 0,2 5-4,-7-1 5,2 2-4,-2 4-13,-6 2-24,-6 3-36,-5 3-39,-5 2-52,-11 4-66,-6 2-90,-21 9-194,-27 7-141,-19-2 94,-13 3-124,-13-1-144</inkml:trace>
  <inkml:trace contextRef="#ctx0" brushRef="#br0" timeOffset="3746.39">9309 7804 1673,'10'3'-123,"-3"0"107,3 2 25,-4-3 6,5-2 19,-1 3 24,3-3 10,0-3 7,-3 3 6,7-2-1,-1-1 5,2-2-2,-2-2-2,1 2-3,3-5-5,-1 3 2,-1-4-1,-2-1 0,1 2-3,-1-3 3,1 3 1,-7-2-4,4 2 4,-8 0-4,1 0-8,-4-3-3,-1 3 0,2-2-5,-8 2-2,4 0-4,-5 2-3,0-2 0,-3 5-14,-3 0 0,-2 0 1,-4 3-4,4 2-1,-4 0-3,1 2-2,-1 3-8,1 0 3,2 4 2,-2 5-11,2 1 2,4-1-2,0 4 4,3 0-2,4-1 3,-1 1-4,8 2 6,-1 2-1,8-2 3,-2 3 12,5-3-4,2-2-1,1-1-8,3-3 4,0 2 0,4-4-7,2-2 3,0-2-1,0-1-1,4-2-10,0-2-25,-2-3-40,-1-3-41,-1-2-51,1-2-60,-4-1-62,-3-2-150,0-2-141,-7-6 39,-2 3-52,-5-3-80</inkml:trace>
  <inkml:trace contextRef="#ctx0" brushRef="#br0" timeOffset="3822.19">9930 7631 1409</inkml:trace>
  <inkml:trace contextRef="#ctx0" brushRef="#br0" timeOffset="4075.34">9939 7632 1439,'0'0'53,"7"3"20,-7 2 35,0 0 23,3 2 15,-3 1 4,0 4 1,0-2 4,-3 6-2,3-4-14,0 3-7,-3 0-1,-1 5-15,1 1-11,0-5-4,3 4-12,-3-2-7,3-3-10,-4 3-5,4-4-11,0 1-2,4-2-9,-1 0-2,0-1-2,0-4-2,4-1-8,3 0-1,3-2 1,1-2 0,-1-3-12,4 0 3,3-5 1,3-3-8,1 1-2,2-3 4,7-2-13,1-4-2,3 4-13,-1-1-15,-2 1-13,-1-1-18,-6 0-18,-1 1-23,-5 0-26,-2 2-32,-2 0-37,-7 0-47,1 2-40,-8 1-97,0-1-99,-3 1-190,-6 2-161</inkml:trace>
  <inkml:trace contextRef="#ctx0" brushRef="#br0" timeOffset="4152.66">10066 7718 1611</inkml:trace>
  <inkml:trace contextRef="#ctx0" brushRef="#br0" timeOffset="4279.86">10046 7720 1660,'-7'2'55,"1"1"30,6 1 37,0 2 23,6 6 23,5 6 12,2 2 23,4 7 7,6 9 0,0 1-15,4 6-14,0 6-23,3 1-10,0 1-19,-3 1-30,-8-7-54,8 8-69,-10-11-78,-7 0-101,-4-7-120,2-4-275,-13-7 32,-4-6 68,-4-3-73,-8-2-73</inkml:trace>
  <inkml:trace contextRef="#ctx0" brushRef="#br0" timeOffset="5058.32">7642 6900 1445,'-4'9'-100,"1"-3"-32,3 1 121,-3-2 21,3 3-1,3-3 6,-3-3 21,3 1 20,4-3 8,-2-3 7,4 3 5,-3-6 1,4 3 7,0-6-1,-3 0-9,6-4-3,-3-2-1,0 1-2,0-5-5,1 2-1,-2-3 0,-2 3 0,-1-4 4,-4 1 1,-2 3-5,0 0 3,-2 2-3,2-3 2,-6 3-2,2 3-9,-3 0 1,-4 1-8,3 2 1,-3 0-12,0 7-3,-4 2 0,0 0-4,0 5-6,0 1 2,3 3-1,-1 2-5,3 3 4,-3 3-4,6 3 1,0 1-1,4-1 3,3 2 5,0-3-1,7 5 10,0-5 7,2 1 3,5 1-7,2-4 7,1-2 0,3-2-9,3-1 4,4-3-6,-3 0 0,3-4-9,-3-2 0,4-3-15,-5 0-14,1-3-31,0-2-25,-8 0-33,8 0-48,-7-6-49,-2 2-68,-5-4-173,1 1-127,-8 0 68,1-1-27,-1 0-22</inkml:trace>
  <inkml:trace contextRef="#ctx0" brushRef="#br0" timeOffset="5151.07">8049 6672 1245</inkml:trace>
  <inkml:trace contextRef="#ctx0" brushRef="#br0" timeOffset="5615.17">8071 6667 1210,'11'0'15,"-4"-2"6,-1-1 23,1 3 6,0-2 12,-1-1 4,1 0 11,3 2-1,0-2 9,0 1 1,0-4 2,4 0 3,-2 3 0,2-3 1,-1 1-10,1 3-5,-4-3-9,3-1-5,-3 4 0,0-1-4,-3-1 3,3 1 4,-3 1 5,-1 2-1,-3-3-10,1 3-1,-4 0-9,0 0-2,0 0-10,-13 5-1,6-2-3,0-1-5,-3 3-5,0 0-4,0 3 5,-3-4-5,3 5-2,-1 0 0,2 2-5,-1-2 0,-4 1 1,8 2-1,-4-1-2,-1 4 1,5-2-1,3-1-1,-4 3-1,7-3 1,-3 0-5,3 0 2,3 2 7,1-2-7,2-2-1,0 0 1,5 0 8,-1-3-2,3 2 4,1-6 5,2 6 1,1-4 10,3-2-4,-4-2 7,5-1-5,-2 3 11,-2-3 1,3 0-2,0-3 8,0 3-2,1 0 2,-5-1-4,-2 1 1,-2 1 2,1-1 4,4 3 8,-7 0 9,1 2 7,-1 2 1,-1 0-2,-6 6-3,2-3-6,-2 3-6,-3 1-4,-3-1-3,-2 4-10,-4-2-5,-1 3-17,-4 0-27,1-3-48,-1 2-54,-2 1-62,-4-5-69,1 4-90,-8-3-147,0-3-172,-10-2 62,-3 2-199,-3-4-274</inkml:trace>
  <inkml:trace contextRef="#ctx0" brushRef="#br0" timeOffset="6028.5">5628 6915 1984,'9'5'-237</inkml:trace>
  <inkml:trace contextRef="#ctx0" brushRef="#br0" timeOffset="6387.54">5651 6924 1670,'2'3'-10,"6"-1"1,-2-2 27,1 0 16,2-2 9,2-1 7,2-1 3,1-4 9,-1-2 5,4 0 5,-1-3 3,0 1 0,4-6-4,-6 3-2,4-2-5,-2-2-4,-2-2-5,-6 1 0,6 0-1,-3 0-2,-6 0 0,3 0 0,-6-3-1,2 5 3,-4 4-1,0-4-1,0 6-7,-4-1-3,-2 1-6,0 5-2,-1-1-4,-6 3-2,3 5-8,-4 2 2,0 3-3,2 2-1,-6 5-2,2 5 1,2 0-3,2 3 3,2 3-3,0 4 3,7 0 8,-2 6 10,5-3 5,0 1 8,8-2 6,-2 2 1,4-2 9,1-1-1,4-3 5,3-3-21,-2-5 1,4-1-7,1-1-7,-2-5 4,7-1-8,2-3 2,-5-4-5,4-2-3,0-2-2,-1-1-17,1 0-20,-1-1-24,-2-4-27,-1 1-31,-2-1-47,-5-2-53,1 2-47,-7-1-87,-1 1-154,-1-2-82,-5 3-113,-3-1-174</inkml:trace>
  <inkml:trace contextRef="#ctx0" brushRef="#br0" timeOffset="6497.25">6187 6783 1656</inkml:trace>
  <inkml:trace contextRef="#ctx0" brushRef="#br0" timeOffset="6826.37">6208 6770 1545,'6'-3'3,"1"1"17,0-4 24,-4 6 24,1-2 15,-1-1 10,-3 3 7,0 0 0,0 0 5,0 11 6,-3-6 5,-1 2 6,1 6 9,3 0-6,0 1 8,-3 3-4,6 3-9,-3 5-2,3 0-8,1 0-4,2 8-7,4-5-9,-3 2-7,3 0 1,3-1-5,1-4 0,-2 0-8,6 0-8,-9-4-6,8-4-1,-4-2 1,8 0-2,-8-5 2,7 0-3,-4-4-2,1-1-3,0-5-7,-1-3-2,2 1-6,-2-6 0,4 0-4,-7-2-3,-2 0-1,-2-2-2,-2-1-5,-4 4-2,-3-4 0,-3 2-3,-7 2-1,4 4 0,-8-1-4,1 4-1,-4 2 0,-3 2-3,0 4-8,0-1-15,-7 2-36,7 2-36,-3 0-45,3 0-43,-4-1-56,8 0-70,-1-1-86,4-2-187,-1-2-25,-2-3 78,6 0-101,-1-3-124</inkml:trace>
  <inkml:trace contextRef="#ctx0" brushRef="#br0" timeOffset="6898.17">6511 7085 1529</inkml:trace>
  <inkml:trace contextRef="#ctx0" brushRef="#br0" timeOffset="6952.03">6598 7062 1571,'24'-10'44,"-5"5"6,1 3-3,-7-3-5,-2 2-20,-5 1-69,1-1-131,-7 3-350,0 0-31</inkml:trace>
  <inkml:trace contextRef="#ctx0" brushRef="#br0" timeOffset="21049.62">8359 4460 1114,'13'10'-78,"-3"-2"212,0-1-49,0 0-4,1 3 0,-2-3 8,1 4-5,-7 2-3,8-4 4,-5 2 3,1 1 2,-4 3 3,3-3-2,2 6 0,-2-6-3,1-2-5,-1 3 1,5-3 8,-1-3 0,-4 2 7,8-5 1,-1-2-2,4-2 5,5-7 1,2-4-4,3-1 7,6-7-4,7-7 2,0-1-3,10-13-3,23-20-8,1-5-4,6-8-10,1-4-7,1-1-5,2-1-10,3-2-3,-4 1-8,0 8 2,-9 4-10,-4 8-5,-20 18-6,-14 6-21,-6 11-35,-3 11-26,-11 6-39,-2 8-59,-7 4-69,-4 10-92,-10 8-193,-10 8-104,-13 10 90,-25 28-133,-10 7-151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4T03:13:47.338"/>
    </inkml:context>
    <inkml:brush xml:id="br0">
      <inkml:brushProperty name="width" value="0.05292" units="cm"/>
      <inkml:brushProperty name="height" value="0.05292" units="cm"/>
      <inkml:brushProperty name="color" value="#FF0000"/>
    </inkml:brush>
  </inkml:definitions>
  <inkml:trace contextRef="#ctx0" brushRef="#br0">8392 5995 315,'-44'38'72,"5"-11"-29,5 0-16,1-3-32,-3 7-10,-5-3-25,1-3-27,4-8-46,2 0 39</inkml:trace>
  <inkml:trace contextRef="#ctx0" brushRef="#br0" timeOffset="73.81">7555 6165 343,'-10'-13'-228,"0"1"188,3 0 14</inkml:trace>
  <inkml:trace contextRef="#ctx0" brushRef="#br0" timeOffset="122.66">7485 6070 146,'-17'-20'28,"4"-1"-5,-3 4 0,2 2-6,1 0-12,-4 0-35,1-3-43,-8-2 25</inkml:trace>
  <inkml:trace contextRef="#ctx0" brushRef="#br0" timeOffset="41007.53">15599 3825 290</inkml:trace>
  <inkml:trace contextRef="#ctx0" brushRef="#br0" timeOffset="41596.4">15609 3814 709,'7'-2'157,"-4"0"-47,-1-1-1,-2 3-1,0 0-11,0 0-2,-5 10 8,2-5 7,-4 3 3,2 2 6,-1 2 0,0 2 6,-2 2-2,3 4-2,-2-1-4,-1 5-1,3-2-5,0 3 0,0 0-18,1 0-2,4 0-9,-3 0-4,3 0-7,3 0-7,-3-1-3,4-3-2,-1 1-5,-1-2-8,-2-2-8,5-3-1,-2 0-6,-1-2-2,2-1-2,0-1-2,-2-4-1,3 1 5,0-6-2,0-2-1,-5 0-5,5-10 0,-5 0 1,4-5-8,-4-5-3,0-2 0,-4-10 0,4-2-4,-2-3 1,2-1-3,-3-3 4,3 5-7,0-3 4,3 3-5,-3-3 3,2 5-1,2-1-2,0 3-1,-2 0 0,6 1 4,-1 1 0,2-1 1,-5 10 3,6-4 0,-3 2 1,-2 3-1,3 0 7,-1 3-5,-1-1 4,-2 3 4,2 0-5,-3 3 4,1 2-4,-2-1-3,3 2-2,-2-1 2,4 7 2,-1-2 9,3 7 2,-1 1 8,2 1 1,0 5 7,3 3 3,4 1 7,-4 2-3,1 2-1,2 4-3,-2 3 2,3 1-4,-1 3 1,-2 1-6,2-1-2,1 2-2,-1 0-3,-2 3-1,-1-4-3,1 2-3,2 2-4,-2-4-1,-1 5 2,1-5-4,-1-3-2,-1 3 0,-1-4-1,-1-4 0,-1 3-3,2-7-12,-4 1-15,-1-2-14,1 1-18,-4-5-16,4 0-24,-7 1-16,-3-4-19,-1 2-33,-3-4-20,1-1-27,-4-1-30,-4-1-33,5-4-44,-9 0-113,6 0-120,-9-4 49,2 1-45,-2-5-44</inkml:trace>
  <inkml:trace contextRef="#ctx0" brushRef="#br0" timeOffset="41780.91">15559 4028 1515,'0'-8'1,"2"1"15,2 2 19,2-3 16,4 3 7,0-3 15,0 1 6,8-1-5,-6 0-5,8 1-4,5-3-6,1 1-12,4 1-2,0-1-2,0 3-31,0-2-25,7 3-31,-4 3-37,1-1-29,2 1-50,-3-1-118,2 0-252,-5 1-32</inkml:trace>
  <inkml:trace contextRef="#ctx0" brushRef="#br0" timeOffset="42305.57">16435 3957 1350,'11'3'-44,"-5"-1"18,5 3 22,-1-2 24,-1-1 11,4-2 11,-3 3 13,2-1 9,0 1 10,-2-1 4,1-2 9,2 0-3,1-2 1,-2 2-4,1-3-2,4 1-4,-4-3-2,5-1-2,-6-1-5,9-3-6,-9 4-2,3-8-2,-3 2-4,2-3-2,-4 0 1,-1 0-1,2 0 0,-1-6 1,-7 4-1,1-3-2,-4 3 3,0-1-1,0 3-2,-4 0-1,1 0-3,-7 0-2,4 5 2,-5-2-8,2 4 3,-6 3 4,3 2-6,-6 3-2,3 6 2,-3 1 2,-1 5 5,-1 4-7,2 4 3,-2 5 2,0 0-2,5 5 8,0-3-3,5 4-2,2-2-3,0 4-7,8-5 1,8 1-4,0 5-1,6-8-8,2 2 5,9-3-6,0-6-18,2 1-16,3 0-12,3-4-14,-3-1-33,5-5-18,-5-3-38,-4-2-42,4 0-45,0-2-42,-3-3-135,-4-3-176,-2-2 80,-9 0-60,6-2-52</inkml:trace>
  <inkml:trace contextRef="#ctx0" brushRef="#br0" timeOffset="42531.97">17163 4045 1441,'7'-3'20,"-1"3"13,-3 0 20,2 0 36,-5 5 33,3 0 16,0 5 21,-3-1 9,3 8 7,0 0-5,-3 5-10,4 1 1,-1 5-6,0-1-17,5 9-4,-2-5-11,-3 5-18,7 1-16,-4 1-31,5-1-40,-1-3-35,-1 1-39,5-3-48,-4-3-60,0-2-57,0-8-66,3 2-156,-6-8-78,0-6-124,-4-2-142</inkml:trace>
  <inkml:trace contextRef="#ctx0" brushRef="#br0" timeOffset="43215.09">17819 3938 1747,'14'-3'-11,"-1"6"40,1 1 43,-1 4 23,-2 2 17,5 5 14,-6 2 10,4 1 15,-5 4-7,2-2-2,-5 3-8,4-1-5,-4 1-9,5-1-16,-4 2-8,2-5-14,-2 1-2,3 0-11,-3-3-5,-1-4-6,1-1-7,-3 1-3,2-3-5,1-4-6,-4 0-2,4-6-3,0-6-3,-4 2-5,-3-8-3,0-6 3,-3-6-4,-4-12-6,-6-12-8,-1 1-3,-2-10 3,-2-1-2,6 8-8,-2 3 3,4 2 2,0 5 2,4 5 1,2 2-5,4 4-4,0 3 5,7 1-1,0 2 1,2 5 7,5 2 5,2 0 3,5 4 6,-1 2 3,3 3 4,0-1 10,1 2-10,2 5-1,-6 1 1,3 1 2,-2 3-4,-5 1 1,4 4-5,-3 2-2,-7 1-3,0 6-4,-4-2 3,-2 5-5,-4-1-3,-4 2 6,1 2-3,-4 0-4,-2 1 0,-2 1-3,1-4-12,-2 3-2,-2-5-11,4 0-3,0-3-8,-4 1 0,8-2-4,-1-2-3,0 1-3,4-5 3,-4 0 1,7 2 3,4-2 14,-1-2-3,7 0 0,0 0 12,0 1 4,7-4 12,3 4 11,0-1 14,0 2 10,7-2 11,-8 4 1,5 2 4,-1-2 0,-2 2-4,-5-1-1,1 3-1,-4 4-1,-4-4-4,-2 2-6,-3 2-2,-4-2 0,-4 1-6,-7 1-3,-1-1-13,-11 2-18,-2-1-29,0 0-40,-5-2-22,-4-1-27,-2-2-44,-1-2-45,1-3-67,-8 0-110,11-8-247,-4-4 75,4-4-203,0 2-254</inkml:trace>
  <inkml:trace contextRef="#ctx0" brushRef="#br0" timeOffset="43521.27">19003 3987 1831</inkml:trace>
  <inkml:trace contextRef="#ctx0" brushRef="#br0" timeOffset="43873.74">19000 4002 1715,'0'6'-35,"-3"-1"27,6-1 38,-3 1 14,0 1 11,3-2 13,5 1 8,-2 0 6,1-2 4,2-3 8,5 2 3,2-4 2,5-1 5,2-2 2,1-2-1,3-3-6,6 0 4,-3-5-4,0-3 8,0 1-1,-3-1-8,-1-4 3,1 2-8,-7-2 2,0-4-1,-7 6-2,-3 0-16,0 0-9,-3-1-7,-7 5-3,3-2-6,-6 3-5,-4 3-4,-1 2-7,-4 2-2,-1 3-7,-4 5-4,0 2 0,-2 5-2,-3 5-2,4 2 2,-2 9 3,-4-1-3,4 6 6,4 2 6,-2 3 1,2-4-3,6 5 5,0 0 2,3-2-5,7-2-5,4 5-2,9-2 2,10 2-1,4-1-1,6-3-5,4-4-4,7-4-20,-1-1-35,-3-4-21,0-3-25,0-1-18,-5-2-17,-5-8-21,1 4-31,-4-6-36,-7 0-39,4-4-41,-8-3-113,-2 0-157,2-5 38,-2-4-122,-5 0-140</inkml:trace>
  <inkml:trace contextRef="#ctx0" brushRef="#br0" timeOffset="44377.71">19861 4085 1805,'7'-2'-8,"-1"-2"25,-3 2 36,5 2 23,-5 2 15,-3-2 19,7 4 10,-4-2 9,-3 4 2,3-2-8,-6 1-14,3 0-5,-3 2-5,-4-2-14,0 0-9,0 0-4,-2 0-9,2-3 2,-7 1-13,4 0-3,1-1-6,-2-2-9,-2 0-6,3-2 0,3-1-3,-3 3 0,4-5-6,3 3 0,-1-3-8,0 0-2,4-1 2,0 4 1,8-3-5,-2 3 1,1-3 3,2 5 6,5-3 3,2 6 8,-2-3 1,2 5 4,2 0 11,-2-1 3,4 7 8,-3 1 2,-4 3 2,0 0-3,1 0 2,-5 3-8,-2 2-4,-3-2-7,-4 4-3,-7 0-1,0-2-7,-2 3-14,-5-3 0,1 5-3,-8-4-5,-1 0 1,2-1 1,-4-2 0,-3-2-2,4-4-1,0-3-7,-1-1-4,-3-3-6,7-5-2,-2-3-7,1-2-6,1-5-2,7-2-6,2 0 7,5-1-2,3 0-2,3 1 8,6 2 6,8 0-2,2 1-3,4-3 9,7 8 1,3 0-1,3 4-10,1 0-14,-1 6-17,4 2-17,0-1-28,-4 4-28,1 0-28,-4 2-37,3 0-31,-6-1-68,-4-1-135,0-4-113,-3 3-112,1-5-148</inkml:trace>
  <inkml:trace contextRef="#ctx0" brushRef="#br0" timeOffset="44694.03">20772 3834 1827,'9'-14'7,"-5"1"26,-1 1 22,-3 5 16,-7-4 13,4 4 6,-3-1 13,-11 3 7,0 3 1,0 2 2,-3 0 3,-3 4 2,0 4-15,-7 8 0,3-2-6,3 6-10,-2 3-2,-2 3-4,13 0-4,-10 2-9,13 2-1,-2 0-5,8 0-4,3-3 2,3-2-4,5 4-8,5-3 1,10 2-12,5-6-4,1 0 2,4-2-18,4-2-23,-1-3-34,0-2-27,1-4-35,-1-1-40,-6-3-41,-1 0-49,4-5-48,-9 0-132,-2-5-127,1-2 58,-7-1-56,8 1-39</inkml:trace>
  <inkml:trace contextRef="#ctx0" brushRef="#br0" timeOffset="45105.51">21188 4028 1534,'14'2'0,"-8"0"27,4 1 27,1-1 14,1-2 13,1 2 11,8 1 9,-7-3 3,5 3 0,1-6-3,6 0-5,2-1-3,-1-3-2,3-4-1,-8 2-6,5-4 2,-1-2-7,2-3-3,-8-2-4,3-2 1,-3-1-4,-3 1-1,-4-3 3,-4 2-8,-1-2 5,-5 3-1,1 1-4,-8 1-1,-2 1-8,-2 4-10,-4-1-9,-2 4-2,1 5-9,-11 1 6,5 6-5,2 3-1,-11 5-2,5 1-1,1 9-6,-3 2 4,5 5-4,5 3 7,-2 2 1,7 2-3,0-2 2,6 5-2,4-4-1,6 3-3,8-1-1,10 2 2,3-5-9,3 2-23,3-2-13,7-5-13,-4-2-24,-3-6-26,0-2-29,2-5-28,-5 0-31,0-2-37,-4-5-45,-6 0-149,4-2-144,-8-2 76,-2-5-58,-1-2-38</inkml:trace>
  <inkml:trace contextRef="#ctx0" brushRef="#br0" timeOffset="45521.42">21945 4075 1445,'11'-5'45,"-2"2"8,1-2 26,4 2 30,-1-1 11,4 4 10,-1-3 4,1 3 9,7 0-1,-11 0-5,7 0-1,-4 3-1,1-1 0,-4 0-18,1 4-8,-1-4-8,-2 2-10,-2 4-8,-2 1-5,-4-2-12,0 1-4,-3 1-4,-3-1-5,0 4-9,-4-2-8,4 0-5,-9 1-11,7-2-9,-5 1 0,4 0-13,-5 3-5,5-6-2,-1 1 7,1-1-18,-2 1-3,2-1 4,-1-2-1,7 1 0,0-2 2,4 1 7,-1 0-1,11 0-1,-8 0 7,7 0 14,11 3 8,-7-2 4,2 0 18,5 5 15,6-4 8,-7 3 1,1-1-7,-5 4 3,2 0-5,-5-1-8,-6 2-1,-4-2-4,-2 2-9,-4 1-2,-6-1-7,-8 3-22,-6 0-27,0 0-24,-10-2-31,0 0-33,-3 0-34,-10-2-40,-1-1-44,4-4-39,-4-3-131,8-5-159,-1 0 56,-6-8-99,10-4-104</inkml:trace>
  <inkml:trace contextRef="#ctx0" brushRef="#br0" timeOffset="45782.7">22912 3510 1704,'11'2'-8,"-5"3"30,1 0 34,-1 5 23,1 3 12,0 5 13,3 1 4,-7 4 6,7 7-2,-6 2-10,9 1-3,-7 2-11,5 1-6,-1 0-14,6-1-3,-9 1-9,3-2-23,3-1-21,-9-3-23,6-3-25,-4-1-25,4-4-26,-6-2-18,6-2-21,-10-3-26,3-1-29,-3-4-67,3 3-426,0-7-168</inkml:trace>
  <inkml:trace contextRef="#ctx0" brushRef="#br0" timeOffset="46051.59">22912 3442 1901,'3'-17'1,"11"-3"25,-4 7 33,4 5 15,-1 1 27,7 2 17,3 3 12,7 2 41,4 5-5,6 2 13,6 3 12,4 8 4,4 2-4,-1 2-9,2 9-15,3 0-6,-5 5-16,-2-1-14,-8 1-11,-3 5-9,-10-3-11,-7-1-11,1 3-7,-21-5-6,-3-1-8,-3 0-21,-14 3-23,-6 1-29,-4-6-30,-9 1-42,-2-1-24,-2-5-42,-2 1-44,-12-5-58,4-3-67,0-3-180,-3-2-146,-1-5 89,4-2-207,-3-6-246</inkml:trace>
  <inkml:trace contextRef="#ctx0" brushRef="#br0" timeOffset="47005.49">15306 5504 1936,'19'12'-54,"-2"-3"11,-1-2 22,5 3 24,-1-5 20,-4 0 4,5-3 7,2 1 12,-3-6 8,2 1 7,3 0 4,-2-6 6,-1 1 9,2-3 7,-3-2-1,-1-5-2,-5 0-4,0 0-4,-5-3-2,-4-2-6,1-1-3,-7 1-7,0 1 1,0-1 1,-7 5-5,1 5 1,-4 0-7,-1 0-7,-5 4-4,2 7 1,-2 1-7,-7 4-3,6 7-5,-3 4-5,0 2 3,3 6 0,1 4-3,3 3 4,1 2-3,2 1-3,8 0 7,-1 1-8,6-1-2,-1 0 3,8-1-5,8-1-15,-6-2-14,13-4-23,0-2-25,5-4-32,5-3-35,-2-2-42,3-3-34,5-4-38,-8-5-86,0 2-84,1-4-243,-4 0-156</inkml:trace>
  <inkml:trace contextRef="#ctx0" brushRef="#br0" timeOffset="47297.21">16146 5520 1812,'3'-4'-10,"-3"1"25,0-2 24,0 1 23,0 4 25,0 0 19,0 0 12,-7 13 7,4-2-1,-3-2 5,-1 4-5,0-1-8,-3 5-6,0 1-10,0 0-5,0 1-15,0-1-9,1 2 2,1-2-10,2-1-12,3 3-1,3-5-7,-4 0-2,8 0-5,-1 0-7,3-3-3,5-1-4,5 2 0,4-4-11,4-1-8,6-1-11,0-2-7,6-3-16,4 1-14,4-6-20,2 1-15,-3-3-19,0 0-20,-2 0-21,0-3-37,-5-1-39,-9-1-52,-5-1-107,-5-1-114,-4 2-71,-2-2-62</inkml:trace>
  <inkml:trace contextRef="#ctx0" brushRef="#br0" timeOffset="47492.7">16452 5629 1625,'-13'0'18,"4"0"28,-2 3 39,5 5 14,-1-2 12,1 6 9,1 0 7,2 3 8,0 2 1,3 3-7,0 3-4,-3 2-10,3 2-13,3 1-5,-3-1-7,6 7-16,5 2-19,-4 0-22,2-4-37,4 2-37,1-1-51,0 0-64,5-3-60,-6-3-139,4-4-174,4-1-127,-4-7-153</inkml:trace>
  <inkml:trace contextRef="#ctx0" brushRef="#br0" timeOffset="48171.87">17358 5517 1749,'28'-7'0,"-7"5"20,-5 2 41,-2 5 35,-1 4 21,-4 1 17,1 8 11,-3 2 13,0 2 2,-1 1 4,-2 2-19,0 1-2,2 0-12,1 4 3,0 1-17,-5-7-12,8 3-12,1-2-9,-5-2-8,5-1-10,-5-4-8,4 2-3,-4-5-3,-1-2-6,0-1-5,2-4-4,-4-2 0,4-5-3,-3-2-7,-4-5-5,0-5 1,-4-1-4,1-8-1,-7-5-5,1-10-3,-2-9-4,-5-2-5,2-1 0,0 2 1,2 2 0,1 6-4,2 4 2,-1 3 0,3 6 0,0-2-4,1 6-1,2 0 4,8 5-2,-2 3 3,12-1 0,2 1-1,2 4-2,5 4 0,0-2 9,7 4-4,0 2 6,3 0-4,-2 5 3,-1-1-5,0 4 1,0 0 3,-4 4 4,-2-2-3,0 6-2,-8-2 1,-3 1-1,-3 2-2,-3 0 0,-4 0 5,-3-2-2,0 2-11,-7 0-9,-2 0-11,-2 4-6,1-4-22,-2 0 5,-2 1 0,-4-3-10,2 3 2,3-6 2,-4 0 2,4 3 2,0-4 5,3-1 5,-1-2-3,2-1 10,5 0 2,-2 1 5,6-1-3,6-2 14,0 0 5,5 0 8,6 0 8,0 3 14,5-1 8,5 1 2,-3-1 6,2 3-3,-2 2 1,3 1-4,-8-1 2,2 1-8,-5 2 1,-2-2-5,-8 1-12,-3-1-18,-3 6-10,0-7-16,-9 5-18,-5-3-30,1 1-39,-11-3-44,1 2-53,-3-4-81,-1 0-190,-3-5-59,0 2-121,-3-5-167</inkml:trace>
  <inkml:trace contextRef="#ctx0" brushRef="#br0" timeOffset="48525.91">18030 5757 1811,'47'-7'-7,"-4"-1"7,-6 4 18,0-1 17,-7-4 6,0 5 8,3-4 9,0-2 11,1 0 7,2 0 5,-6 0 3,0-4 5,0 1 4,-3-3 3,-4-1-1,-2 0-2,-5-1 3,0 0-4,-6 1-2,-3 0-10,0 2-3,-7-3-2,-4 5-5,1 1-4,-4 2-14,-3 0 2,-3 8-7,-4-1-2,-3 6-9,-1 2-3,0 7-7,-7 5-1,5 3-2,0 3 0,-2 5-4,10-1 3,-2 3-12,4 3 9,7-3-8,2-3-13,4 3-19,7 0-17,6-3-25,7 2-32,7-7-35,0 0-39,3-5-44,6 1-40,-6-7-86,-4-2-114,4-4-33,-2 0-62,2-2-50</inkml:trace>
  <inkml:trace contextRef="#ctx0" brushRef="#br0" timeOffset="48947.66">19008 5690 1594,'16'-5'16,"4"-1"33,-1 5 25,5-5 11,-4 4 2,7-2 7,-7 1 3,3 0-3,-6 1 4,7-4-4,-8 3-4,1 0-1,-1 2 1,-2-2 3,-1 1 8,-3-1-7,-3 0-12,-7 1-8,0 2-8,-11-3-6,2 6-5,-8-1-3,1 1-10,-8 2-10,-3 5-6,0-2-6,1 4-2,0 3-8,-4-2 4,3 4-9,7-5-4,-7 7-5,6-5-4,9 1 7,-1 3-7,-1-3 1,11-2 4,-1 1-1,4 1 5,4 0 13,-1 1 13,7-1 9,-3-1 8,6 1 3,-4-2 11,2 1-3,-1-1-3,-1 2-2,2-5-9,-4 2 1,-1 1-6,-3-3-3,0 4-9,-3-5-14,-3 3-14,-6 1-26,-1-4-20,-7 2-25,-7-4-24,2 2-31,-5 0-37,0-4-48,-3-2-41,0-3-112,-3-3-174,-1-2 43,1-7-44,-1-4-46</inkml:trace>
  <inkml:trace contextRef="#ctx0" brushRef="#br0" timeOffset="49221.31">19314 5508 1550,'40'-13'53,"-8"2"0,-7 4 27,-5 2 17,0 3 9,-7 4 13,-1 1 7,3 4 4,-5 3 2,0 6-2,-5 4-8,4-1-2,-3 5-5,4 5-7,-5 0-8,4 2-6,0 1-12,1 0-14,-3 1-5,6-3-1,-3 3-15,3-1-7,4-5-4,0 1-10,7-3-11,1-3-9,6-3-3,3-2-12,5-5-13,1-5-21,1 1-18,-1-3-27,-1-5-31,-5 0-35,-1-5-34,-3 0-40,-3 0-121,-7-2-144,-7-1-163,-2-2-153</inkml:trace>
  <inkml:trace contextRef="#ctx0" brushRef="#br0" timeOffset="49397.37">19784 5859 1693,'-6'-2'-23,"6"2"16,0 0 21,0 0 19,13-7 11,0 4 11,4-4 4,3 2-2,7-5-3,0 1-5,6-3-6,0 0-6,0-1-10,1 1-24,-1-2-35,-3 2-38,-3-2-35,-1 4-38,-8-5-87,-2 3-300,-2 1-34</inkml:trace>
  <inkml:trace contextRef="#ctx0" brushRef="#br0" timeOffset="49551.96">19747 5420 1477,'-12'-8'-2,"4"3"2,5-2 9,3 2 7,3-3 8,8 0 1,2-1 6,7-1 3,4-4 1,9 0-2,4-1-7,-1 2-9,7 1-44,1-1-56,-8 1-89,8 2-319,-4 0 3</inkml:trace>
  <inkml:trace contextRef="#ctx0" brushRef="#br0" timeOffset="49997.77">20761 5537 1396,'0'10'5,"4"0"19,3 0 25,-7-3 12,3 4 10,3-5 9,1-2 10,4 1 9,1-2 5,1-2 4,1-2-4,2-5-4,5 1 1,-1-4 0,-1-7-2,5 3-5,-4-6 7,4-3-6,-2-4-3,-1 1-5,-4-2-5,-1-4 3,-2 5 2,-4-3-5,-4 5 1,-3 2-6,1-2-9,-4 7 1,-7 2-10,-3 0-10,1 5-8,-8 5-2,4 4-9,-8 1 3,4 1-4,-5 10-5,1 1 0,-2 7-1,2 7-6,2 1 3,2 3-8,4 0 7,2 5-7,5 0 4,3-2-7,3 2-6,3-3 5,11 0 0,-1 1-3,7-6-7,10 6-21,3-5-14,1-1-18,-1-7-36,0-5-37,8-2-45,-5-4-51,4-1-52,-10 0-109,0-8-136,0 2 22,-3-7-100,0 3-98</inkml:trace>
  <inkml:trace contextRef="#ctx0" brushRef="#br0" timeOffset="50305.81">21409 5642 1695,'-8'-5'-1,"1"0"12,1 2 22,0 3 11,-2 3 19,2 2 17,3 3 20,-4 1 17,7 4 3,-4 5 13,4-3 5,-2 5 4,2-2-4,0 4-5,2 0 4,-2 0-6,8 2 0,2 0-7,2 3-8,2-2-6,6 0-13,1-5-11,-6 4-4,3-10-9,-2 1-7,0-5-5,5 0-5,-4-5-9,-4 1-1,4-6-4,-4-4-5,-3 2-6,0-5 1,-4-1-9,-6-2-10,4-2-8,-11 1-9,1-1-22,-7-1-13,-2 4-8,-8 1-18,1 3-20,-8 0-25,0 3-19,0-1-37,0 6-36,0-1-45,5 0-55,6 1-131,-4-1-109,6 1 41,0 0-41,7-3-46</inkml:trace>
  <inkml:trace contextRef="#ctx0" brushRef="#br0" timeOffset="50695.75">22119 5857 1624,'9'0'75,"2"0"30,-1 0 38,-4 2 18,5-2 5,-5 0 9,1 0 2,1 0 8,1-2-3,-3-1-8,1-4-8,1 2-2,1-5-5,4-2-3,-10-4-10,8-1-3,-5-5-3,4-8-12,-4-3-8,2-11-5,1-2-8,-2-1-11,-1 2-2,5 4-4,-5 4-1,-2 4-5,2 3-4,4 5-12,-6 3-5,-2 5-10,2 2 8,6 7-7,0 7-4,0 5-4,3 8-3,0 6-3,4 9-4,4 6-1,-5 6-3,7 4-2,-2 3-2,-1 0-5,-1 10-12,2-8-21,-2-2-21,-2-1-29,0-2-23,-7-8-36,0 0-37,-4-2-29,2-4-35,-8-6-39,0-2-41,-4 1-51,-3-8-53,4-3-125,-4-2-66,-6-2 61,-4-1-174,4-3-201</inkml:trace>
  <inkml:trace contextRef="#ctx0" brushRef="#br0" timeOffset="50909.73">22247 5857 1936,'-5'-7'17,"2"2"16,-4 2 43,4-2 26,6 3 19,4-4 15,-4 5 18,8-2 9,5-2 4,1 1 1,9-2-8,4 0-16,0-1-15,4 0-21,-2-1-57,8 1-70,-10-1-100,4-2-122,-10 1-235,-8-1-79,-9-1 69,-7 1-116,-7-3-101</inkml:trace>
  <inkml:trace contextRef="#ctx0" brushRef="#br0" timeOffset="52885.95">15082 7407 757,'3'0'322,"1"-3"-120,-4 3-58,3-1-6,1-2-10,2 1-20,-3-4-13,1-1-3,2-1 3,-2-4-1,-1-1-1,4-4-3,-1-3-8,1-5 2,3-5-4,0-1 1,0-1 2,-4 2-3,5-3-2,-5 3 3,1 3 4,-1 4 2,2 1 0,-2 1-7,-3 7-5,-3 1-7,0 6-5,0 5-7,0 2 2,0 0 0,-6 20-2,3 0-3,-1 0-5,-3 2-4,4 3-2,3 3-8,0 2-2,0-3 3,3 3 1,4 0-4,3 0 1,0-2-2,7-3 7,2-3 5,5-4 6,3-3 3,-4-6-8,7-1-5,-3-5-2,3-3-3,0-3-4,0-5-4,-3-4 0,-1-3-6,-7-4-3,1-7-3,-6-1 2,-3-6-5,-8-2-3,-3-2-3,-3-1-5,-4 1-4,-3 1-3,0 5-3,-4 2-9,0 5-10,-2 3-4,0 7-5,-2 3-5,3 4-7,0 5-5,3 2 3,1 2 3,2 5 0,6 4 4,3-1 6,6 2 6,5 3 1,5 3 8,6-2 2,8 5-2,5-1 15,0 5 2,10-2 8,-9 2-4,1-3-1,-7 1 4,-3-3-6,-11 2 11,-2-2-9,-8 2-25,-9-4-42,-4 2-33,-9-5-51,-5 3-59,-5-8-79,-1 0-175,-14-3-105,-4-5 77,-2-4-56,-3 0-54</inkml:trace>
  <inkml:trace contextRef="#ctx0" brushRef="#br0" timeOffset="52987.68">14862 6822 1472,'10'-32'-37,"7"9"2,-1 6 2,7 7-2,1-1-21,0 2-53,2 0-127,1 6-81,-1-3 167</inkml:trace>
  <inkml:trace contextRef="#ctx0" brushRef="#br0" timeOffset="53826.54">16713 7182 928,'42'8'84,"-7"-3"-2,-2-3 5,-6-4 15,-4-1 16,-3-4-4,0-3 0,-7-5 0,0-3-3,-5-2 2,-8-2-7,0-4-1,-4-1 1,-6 3 0,0-2-1,0 4-3,0 1-4,-7 7-9,0 1-7,1 6 4,-1 4 1,1 6 1,-4 4-4,-4 8 0,0 5-6,2 2-8,-2 5 5,3 4-9,1-1-5,8 2 8,-1-2 0,5 6 3,5-9 5,3 0-3,3 2-2,8-5-18,5-2 1,1 2-5,10-5 0,0-7-3,3-1-5,0-6-2,3-3-9,0-2 2,7-7-5,-3-4-4,-1-3-2,-2-3-3,3-9-1,-7-4-6,-3-5 3,-8 0-4,1-2-1,-7 6 0,-2 5-2,-1 0 1,-4 6-5,2 0 0,-5 6 1,-3 2-3,3 9 0,-3-1 3,0 4-2,0 0-2,-6 19 7,6-10-1,-5 6 0,5 3 7,0-1 4,5 5 10,-2 1 5,6-3 2,1 3 5,4 2-2,10-5 0,1 1 0,2-3-3,10 0-2,0-8-5,0 3-3,6-11-4,-4-2 1,-1-2-2,1-3 0,1-6-3,-2-3-1,-8-6-4,0-8 1,-8-4-5,-1-8-2,-12 5 0,-1-3 1,-5 6-3,0 2-1,-6 2-1,3 3-1,-3 4-1,-1 5 2,-3 5-4,1 6 0,-1 5 1,1 3 1,-2 7 0,1 2 0,1 7 1,0 0-1,3 4 2,-1 2 2,4 2 1,0 1 3,0 2 4,7-1 1,-1 2 3,0 1-1,9-7-1,-2-2 0,-4-3-1,5-3 0,-1-4-2,1-4-1,-1-1-1,1-5-1,-5-6-2,4-5 1,-2-1-1,-1-9 1,-1-4 0,-1-6-13,1-7-6,-5 0 0,5 3 0,9-2 0,-6 5-3,9 4 2,-1 1 1,-1 3 0,8 6 2,-3 5 4,3 5-1,-1 8 2,1 7 2,-1 7-2,1 6 1,-4 2-8,4 7-6,-10 4-19,-1 3-34,2 1-40,-7 2-27,-3 4-53,-5-6-64,8 7-70,-11-6-154,0 1-188,0-4 84,3-1-254,4 2-322</inkml:trace>
  <inkml:trace contextRef="#ctx0" brushRef="#br0" timeOffset="54121.86">19687 7042 2028</inkml:trace>
  <inkml:trace contextRef="#ctx0" brushRef="#br0" timeOffset="54463.94">19765 6999 1947,'30'-17'-16,"-4"5"31,0 2 30,1 0 13,-3 2 6,-1 1 5,0-1 6,4 1 0,0-1 5,-1 0-3,1 1-2,0 0 1,-4-1 3,0 1 1,-3 2 4,-2-4-3,-9 6-11,1-6-7,-4 0-4,-1 1-6,-10 3-11,-1-2-1,-4 2-1,-7 2-2,-2 1-9,-5 2-4,-3 0 1,-6 5-5,-7 0-2,0 2 1,-3 6-7,0-1 4,-1 6-3,-2-1 4,2 5-2,4 4 8,4 1 6,6 6 9,2-3 8,5 4 12,10-3 6,3 4 1,6 0 11,4 0-2,4-1-2,6 2-7,0-2-6,6 7-6,4-4-3,0-2-7,8-2 3,2-3-8,0-3-4,3-2-1,0-4-7,4-4-10,-4-3-27,3-3-24,1-2-33,-7-4-27,0-2-31,-6-3-26,-4-3-29,-4-2-35,-2 1-38,-4-4-31,-7-2-61,-6-2-112,-7 0-75,-4-5-104,-9 1-134</inkml:trace>
  <inkml:trace contextRef="#ctx0" brushRef="#br0" timeOffset="56493.77">19631 7337 1729,'0'-5'-2,"6"2"6,4-1 26,4-1 21,6-4 16,7 2 16,6-2 3,0-1 1,4-3-2,-1 3-3,5 1-6,-1 1 1,-4-1-2,1 2-10,-4 2-5,-3 1-5,-3 1-6,0 1-5,-4 4-3,-2-2-2,1 5-2,-2 2-1,-2 4 4,-2-1-1,1 2 3,-4 3 2,-4 3-1,2 2 1,-1 0 3,-4 2-3,5 0-4,-6 2 16,6-2-3,-5 0 2,5 1 1,-1-3 1,4 0 0,-6-3-7,10-4-1,-1 0-6,-1-6 3,3-2-7,-1-5-4,4 0-4,-2-5-3,1-5 4,-2-5-5,-1 0-10,2-10 0,-7 0-6,1-3 7,-1-2-6,-3 0 4,-7 5-8,4 0 1,0 3 9,-4 2 8,0 5-4,-3 0 0,4 5-4,-4 2 1,0 6 8,-4 2 2,4 0 5,-3 10-1,3 0 1,-3 2-1,3 3 5,0 2 2,3 4 3,0-1 9,4 5-2,3-3 10,3 6-6,4-3-2,10-3 1,-1 1-2,-2-6-4,6 0-4,-7-6-4,4-4-2,-3-7-5,-2-2-4,5-6 1,-7-2-4,4-10-5,-8-4-3,-2-9-4,-1-12-2,-10-10-1,-6-11-8,-4-9 0,-10-29-9,-2-4-2,-8 6 2,4 10 0,2 19 0,5 18 0,2 9 4,4 12-8,1 11 2,-2 5 0,5 11 3,-1 7 1,1 7 0,3 5 6,-5 12-5,5 6 4,3 8 6,-3 4 2,6 10 3,-3 4-1,3-1 2,5 2-1,-2-2-1,4 0-2,10 2 4,-1-2-1,5-2-3,6-3 2,0-11-2,0-3 2,11-6-3,-2-8-16,4-3 0,-2-5 3,2-7 1,0-2-2,-2-5-3,5-5-3,-2-4-3,-1-12-3,-4-2-8,-1-6-8,-8-9-9,-4 1 2,-3-1-2,1-1 5,-15 6 4,-1 3 6,-2 2-4,-2 5-1,-8 6 6,1 3 4,-4 3-1,0 4 4,-6 5 4,3 2 1,-3 7 1,-4 6 2,4 4 2,-11 3-2,8 5 2,-4 5 5,7-3 0,2 4 2,1-2 1,6 4 0,4-3-2,4-3 7,6 5 1,4-4 1,5 0 2,8-3 3,-1-6-3,4-1 3,4-4-4,-7-5-1,3-4 1,0-5-2,0-5 2,-3-4-5,3-5-7,-3-8-10,-4-3-14,-3-5-11,-3-11-11,-4-3-2,-6-5-5,-4 3 8,4 5 2,-14 2 5,4 3 5,-4 2 8,-3 4-4,-3 4 4,-1 7 3,-2 4-4,-4 5 1,3 5 4,4 3-1,-1-2-5,-6 8 4,10-1 3,0 6 0,7 0-2,0 2 9,6 1 3,3 1-2,11-1 6,3 3 0,-3-3 4,13 6-1,0-6 2,6 6-1,-2-5-3,3 1 8,0-1-7,-1 2 9,-3-2 0,-3 2 3,-3 0 3,0 0-6,-8-1 4,2 2 2,-7-1 1,2 3-1,-10-4-1,2 1 3,-2 0-7,4-2 6,-7 0 3,2-4-4,4 4 9,-6-4 4,0 2 4,4-4 8,-1-2 10,2-3 1,1 1 1,1-6-2,0-2-3,4-2-3,2-8-6,-6 0 0,10-11 4,-10 0-10,3-2-5,-2-2-2,-1 3-1,-4 2 2,4-1-1,-6 6 7,-2 1-4,6 4-5,-8 5 1,0 2-5,0 5 3,-8 6 0,6 5 1,-2 5-2,-3 1-3,4 6 2,-3 2 4,6 6-2,0 0 6,2 2 0,12 2 0,0 0 1,6-1 0,2 1-7,8-1 10,4-4-2,-1-7 5,1-4 0,3-2-5,-1-4-1,1-8-1,-4-4 5,0-4-8,8-3-3,-1-7-5,-4-6-1,1-6-7,-3-4 0,-4-8-10,-4-2-10,-6-3 7,-3 2-8,-4 1 6,-3 4-3,-6 6 1,-1 4 1,-6 3 1,-1 8 0,-9 1 2,3 9-1,-4 2-1,-2 5 4,-4 5 2,3 8 1,-6 0 10,3 6 3,-7 1-11,7 4-3,7 2 7,-8-1 5,12 3-2,2-6 2,1 1-1,6 2 1,3-6 2,7 2 4,-7-4-2,8-2 2,5 1-1,-3-10-2,4 2 0,3-3 0,-4-5-1,8 0 2,-7-5-2,2 0-1,5-4-1,-7-7 0,-1 1 0,1-2 0,-4-1 1,-3-3-1,-3 2 0,3 2-2,-5-1-6,3 3 8,-4 2-2,-4 1 4,3 4-5,-3 3-2,0 5 4,0 0-4,0 0 3,0 13 6,0-3 5,0 3 3,7 0 11,-7 1 4,3 4 14,7-1 1,0 1 0,0 2 2,6 0 0,1-3-5,0-2-4,3 0-2,-3-2 0,1-4-3,7-1-7,-5-5 0,4-3-1,-5-5-4,1-1-2,3-3-1,5-4-2,-9-4-3,-2-8-3,-1-5-1,-2-1-3,-1 4 1,-2 3-2,-5 0-1,0 4-2,-2 1 2,-1 4-2,0 5 0,-3 2-2,0 3 2,0 7 0,0-2-1,-3 11 0,3-1-1,-3 2 3,-1 3-1,4 0 3,0 3-3,0 0 2,0 1-2,4 1 1,-1-1 3,4 2 0,0-6 0,3 0-1,-4-3 1,1-1 0,3-6 1,3 0-2,-2-2 0,2-6 0,4 0 1,-4-7 1,0-5-6,1-5 3,2 1-1,-2-2 0,-5-1 0,12-1-1,-5 6-2,-2 1 2,9 4-3,0 7 1,-6 2 2,3 6-1,3 5 1,4 4 2,-7 9-3,7 3-1,-11 1 4,4 5 0,1 8-19,-5-5-26,-10 1-35,5 2-38,-8-5-36,-3 0-37,-6-6-55,-2 0-58,-11-3-105,2-9-239,-13-4 63,-7-6-240,-10-6-310</inkml:trace>
  <inkml:trace contextRef="#ctx0" brushRef="#br0" timeOffset="56619.43">22082 6547 2169,'-3'-13'-60,"3"1"1,6 2 8,-2 5 10,5 1 3,-1 1-28,-2 3-62,1 3-133,-7-2-238,0 5-3</inkml:trace>
  <inkml:trace contextRef="#ctx0" brushRef="#br0" timeOffset="57209.4">15849 8260 1359,'0'-13'42,"0"1"4,-4 5 10,-2 2 14,-1 1 11,-3 2 4,0 4 8,-6 7 7,-4-2 4,-1 5 10,-8 6-3,-1 9-1,-5 3-2,3 8-5,2-1-4,-4 14-3,4-4-16,7 5-5,7-5-10,3 1-4,5-3-4,4-2-11,8-3-3,10 1-6,6-2-17,6-7-13,4-2-26,6-5-20,2-7-27,2-6-27,2-4-30,3-2-39,-9-6-33,7-3-67,-2-6-140,-5 0-247,-9-9-145</inkml:trace>
  <inkml:trace contextRef="#ctx0" brushRef="#br0" timeOffset="57371.96">16119 8565 1789,'4'-3'-11,"2"8"16,-2-2 30,-1 7 18,3 2 13,1 6 10,0 2 3,-4 2-2,4 1-4,-1 4-11,1-2-4,-3 4-5,6 0-6,-7-4-30,3 2-45,-2-4-47,3-3-38,-4 0-43,-3-8-73,3-2-410,-6-2-136</inkml:trace>
  <inkml:trace contextRef="#ctx0" brushRef="#br0" timeOffset="57777.87">16416 8552 1763,'36'22'6,"2"-2"34,-5-2 40,-1-3 22,-2 0 8,4 3 4,2 0 0,-2-1-6,-1 3-5,-3-3-6,1 1-8,-5-3-5,-5 0-8,-1-3-7,-4 3-7,-2-3-2,-8 1-7,1-2-5,-7-2-6,-3-1-3,-4-1-6,0-2 1,-9-3-8,-1-2-2,0-2-6,0-3 2,1-5-4,-4-4-19,-4-10-11,8-3-14,2 0-18,5-6-14,2 3-15,7 1-19,7-4-23,2 0-21,8 3-30,10-4-21,3-2-31,7 4-79,-1-1-374,4 1-169</inkml:trace>
  <inkml:trace contextRef="#ctx0" brushRef="#br0" timeOffset="58782.64">17469 8135 1811,'7'7'-52,"-3"1"26,-1 2 40,-3 2 26,0 3 16,-7 5 23,0 5 15,-3 5 6,1 2 11,-4 11 4,-4 1 8,4 2 0,3 2-5,-4 2 0,4-3-5,0 1-12,5-1-3,5-4-14,5-3-7,5-3-4,0-5-3,6 1-6,8-3-3,10-2-4,-4-8-5,6-6-5,4-1-6,0-6 1,1-4-8,-2-3-2,4-6 1,-2-3-8,-1-3 1,-4-3-5,5-10 4,-11-3-12,-4-1 1,-6-3-1,-3 1 1,-4 1-5,-7 2 2,2 3-3,-2 1 1,-2 3-4,-1 4 4,0 2-3,0 5-6,-6 3 2,3 4 4,-3 3 7,3 0 4,-3 15 3,-1-3 3,8 1 6,-4 7 6,3 1 6,3 0-1,1 4 7,0 1 3,6-2-5,1 4 0,2-2-7,4-2 0,0-5-1,0 1-4,4-4 1,-1-7-5,3 2-4,1-9-3,-4-2 2,4-5-6,0-3-1,3-5-3,-3-8-1,-5-4-4,-1-3-2,-5-5-2,1-4-4,-4 2 0,-2 1-1,-3 1 2,1 3 2,-3 6-7,-3 0 3,4 7-5,-4 2 3,-1 2 1,3 8-1,-5 4 2,0 1-3,4 9 4,-2 1-1,-2 2-2,4 6 4,-1 2 0,0 0 3,4 5 1,0-3 4,3 4-2,0-2 3,4 3 0,2-1 0,0-4-1,4 1-1,0-3 4,1-8-3,-5-2-5,1-5 6,3 0-2,0-5-5,-3-2 1,2-6 2,2-2-5,-5-5 1,-2-2-2,-1-8-5,1 0-1,-1-5-6,-7 0 2,2 0-4,-2-3 0,0 9 4,-2-2-1,-1 4 2,0 2-2,1 2 0,0 5 0,-1 4 2,0 4 2,0 5-1,-3 0 2,7 12-3,-4 2 4,0 0 5,8 8 1,-5 1 7,1 2 6,7 2 4,-1 0-1,4 4 3,-1-4-1,4-4-16,-1 2 4,2-6 3,-1-2 4,0-3-1,3-7 0,1 1-1,-4-8-1,-1-5 2,5-5-6,-4-8-2,0-4 0,-3-6 2,-8-7-5,2-9-2,-1-7 3,-7-6-3,-6-3 0,0-8-2,-7-1 9,-1 14 0,2 4-3,-1 7 1,-1 6 4,2 3-7,2 9-1,-4 12 0,5 4-1,3 7-1,-7 8 2,7 5 1,-5 13-1,8 2 2,-3 12-1,3 6 0,7 7 0,0 5 0,3 0-1,3 7 0,4-1 3,3-7 0,3 1-3,3-2 1,-2-11-3,3-7-12,0-3-13,-4-7-16,0-7-21,-1-3-33,3-5-33,-5-7-39,-4-3-44,-2-3-52,-1-4-54,-6-5-85,-4-8-179,-3-4 2,-7-3-215,-3-5-282</inkml:trace>
  <inkml:trace contextRef="#ctx0" brushRef="#br0" timeOffset="58944.21">19240 8440 2093,'0'0'-24,"0"0"17,11-5 36,-1 2 45,7-5 20,2 1 10,8 0 3,10-6-1,-4-2-11,7 2-12,-7 1-7,4-3-23,-4 5-34,-6-4-44,-4 2-46,-3-2-58,0 2-56,-10-3-99,-7 4-159,-3-3-158,-3 2-99</inkml:trace>
  <inkml:trace contextRef="#ctx0" brushRef="#br0" timeOffset="59089.82">18790 8124 1654,'-19'3'34,"-2"0"11,5-1 31,5 1 9,2-3-1,-1 0-4,7 0-2,-5 0-14,8 0-7,0 0-50,0 0-79,0-5-101,0 2-275,-3-2-87,-6-2-37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22T06:59:26.017"/>
    </inkml:context>
    <inkml:brush xml:id="br0">
      <inkml:brushProperty name="width" value="0.05292" units="cm"/>
      <inkml:brushProperty name="height" value="0.05292" units="cm"/>
      <inkml:brushProperty name="color" value="#FF0000"/>
    </inkml:brush>
  </inkml:definitions>
  <inkml:trace contextRef="#ctx0" brushRef="#br0">6674 1330 270,'0'0'-29,"0"0"21,-6-3 2,6 3 53,0 0-8,-7 0-4,4-2-5,3 2 0,-6 0 6,6 0-1,-6-3 10,6 3-3,-2 0 3,2 0 2,-3-2-2,3 2 2,0 0 4,-6 0 1,6 0-10,0 0 4,-7 0 3,7 0-3,0 0 1,-6 0 0,6 0-3,0 0 2,0 0 1,-8 0 4,8 0-6,0 0 8,0 0-2,0 0 1,0 0 1,-6 0-1,6 0 0,0 0 5,0 0-3,0 0 1,0 0-1,-3-3 1,-1 3 2,4 0-1,0 0-3,0 0-3,0 0-2,0 0 1,10-4-2,-5 4 0,4-3-4,-3 3-3,4-3-2,1 3 2,2 0-5,-2-2-3,4-1 0,0 3 0,4-1-1,1 1 0,-1-3 1,2 0-4,1 1 0,6 2-4,-1-4-1,2 4-4,-3-2-3,4 2 1,0-2-2,0-2 0,1 4 0,2 0-4,1-1 0,-5-2-2,6 3 0,-2-2 0,0-1 0,0 3 0,1 0-4,-1-3 3,3 1 1,-2-1-1,0 1 1,2 0 0,1 2-2,-4-3 1,2 1-3,0-3 0,-2 2 7,4 1-7,-1-1 4,1 0-2,0-1-2,-2 1 5,1 1-3,-6-1-2,3 3 1,3-4-1,-2 1 1,-1 3-1,3-2-3,-6-2 1,4 2 3,-4 2-2,3-2-2,1-2 0,3 3 0,-4 1 1,-3 0-3,6-3 0,-6 3 2,4 0 3,-1-2-2,3 2 0,-1-3 0,-2 3-1,0 0-2,0 0 1,4 0 1,-2 0-2,3 0-1,-5 0 5,1 0-1,2-3-4,1 3 1,0 0 3,-1 0-1,5 0 0,-1 0 3,7-2-1,-1 2 5,4-3 0,1 3 3,-5-2 2,4 2 0,0-2 0,3-1 3,-6 1-2,6-1 5,-4 1 1,3-1 1,-4 1 5,2-1-1,1 0-5,-4 2 4,0-2 0,-1 0 4,-2 1-9,-1-1 2,1 3 0,-4-1-2,-4-2 1,4 0-4,-3 1 1,0-2-7,9 4 6,1-2 4,-1 2-10,-2-2 2,-4-2-3,-4 4-5,-6-1 5,4 1 1,-4 0-1,-3-3-11,-5 3 8,-2 0 6,0 0-4,0-2-7,-2 2 2,-2-3 1,-2 3-4,-2 0 3,2-3-2,0 3 2,-4 0-12,0-2-24,-3 0-35,-4-1-41,-3-2-46,-3 0-62,-14 0-112,0 3-251,-9-3 40,-15-3-84,-5 2-120</inkml:trace>
  <inkml:trace contextRef="#ctx0" brushRef="#br0" timeOffset="2167.71">6562 1344 1546,'0'0'-84,"0"0"8,0 0 17,3-5 14,-6 3 8,3 2 10,0 0 4,0 0 5,-5 0 20,5 0-4,-3-5 7,3 5 5,-3-2 6,3 2 8,0 0 7,0 0 7,-3-3 4,3 1-8,0 2 8,0-3 4,0 3 2,3-2 0,-3-1 3,3 0-5,-3 3 3,0-1 0,3-2 1,-3 3 0,0 0 1,0 0 0,0 0 2,0 0 12,0 0-3,5 4-5,-2 2 2,0-1 3,0 2-3,-3 3-1,0 0-5,3 2-2,-3 4-2,4-1 0,-1 4 2,0 1-6,-3 1-3,3 1 1,2 3 0,-2 0-1,0 3-1,-3-2-5,3 3 1,-3 0-4,4 0-5,-1 5 8,0-2 3,0 1-2,-1 0-4,4-1-2,-3 0 5,3-1-7,1 1 2,-1 0 10,2 4-9,-5-4 4,3 1 7,1-1-8,-1 2-2,-4-3 5,4 1 10,-1 4-20,-1-4 11,3 0 3,-4-2-10,0 3 1,5 0 6,-5-4-12,-1-1-5,2-1 5,0 5-3,-1-3 14,0-2-11,4 1-3,-3-3 3,-1 2 6,-1 0-7,6-2 4,-6 4 1,2-5-3,-1 1-5,5 1-4,-5-2-5,-1 3 4,2-1 9,0-1-1,-2 2 1,2-3-2,-4 5-1,3-4-3,-3 0 4,4 2-3,-4-2 1,4 0-3,-4 0-2,0 0 3,0 0-6,0 0 3,0-2-3,0-2 1,0 5-2,-4-1-2,4-2 1,0 2 0,0 0 2,0 0-2,0 2-2,0-2 4,-4-1-1,4 5 2,0-2-4,0 1-1,0-3 4,0 4-3,0 0 1,0 0-3,0 0-2,4 0 3,-4-2 2,0 1-8,0 2 5,0-6 1,4 8-2,-4-9 7,0 5-4,0 0 4,3-3-5,-1 0 4,-2-3 0,0 3-4,4 0-1,0-1-1,-4-3 1,2 7-2,2-5 1,-4-1-2,0 0 2,3 4-1,-3-6 0,0-3-4,4 0 1,-4 4 1,0-7 1,-4 3-2,8-1-1,-4-1-2,0 0 2,0 0 1,4-3-1,-8 1-2,4 2 5,0-3 0,-4 2-3,4-2 3,0-1-5,4 2 2,-8-3 1,4-1 0,0 3-1,-3-3-2,3-1 0,0-1 0,-4 1-1,4-3 3,4 2-2,-8-2-2,4 3 4,0-3-2,4-4-1,-4 5 1,-4 0 1,8-4-2,-4 1 2,0 1-1,0-4-2,0 3 3,0-1-1,0 1-5,0-3-3,3 3-3,-3-3-5,-3 2 1,6 0-3,-3-2 3,0 0 0,0 0-2,0 0 1,0 0 1,0 0-2,0 0 3,0 0 0,0 0 2,4-4 1,-4 4 0,0-6 0,0 4 0,0 2-2,4-7 2,-4 4-3,3 1 2,-3-2-3,7 0 1,-4 0 1,3 0 1,5-1 0,2 0-3,-1 0 7,8 0 1,5 0 1,1 0-1,4 3 1,4-3-1,5 3 5,8-4-2,0 4-2,0-1-1,2 3 4,5-1-2,-4 1 0,4-3 5,-8 0-2,8 3-3,-5-2 4,1 2-3,4-4 2,-8 2-3,4 2 2,1-6 2,-2 6-2,2-4 2,-4 2-2,2-1 4,1 0 1,0-1-1,0 1-2,4-2-1,-1 0 0,-3 0 1,3 0-2,1 1 2,0-2 0,-2 1-4,2 4 4,-4-5-1,3 4 2,-3-2-2,1 2-1,-5 0 0,0-2-3,1 3 4,-3 1-1,-1-3 0,4 1 2,-11 2-1,4 0-2,1-3 4,-5 3 0,1 0-4,-1-3 2,1 3 0,0 0 0,0-2-4,2 2 8,-2 0-3,4 0-3,-3 0 3,0 0-3,-2-2 4,5 4-4,-6-2 1,0 0-1,-2 2 0,-1-2 3,-2 0 1,1 0-4,-1 3 2,-6-3 0,-1 0 2,4 0-2,-4 3 1,-3-3 2,0 0-4,0 0 0,0 0 2,4 0-1,-4 0-1,-1 0 3,5-3 4,3 0-5,0 1-3,3 2 2,6-2-2,-3-1 4,7 1-1,4-1-2,-1 1 3,1-1-2,-1 0 0,-7 1 2,1 0-1,0-1 0,-7 1-3,2 0 4,-4-1 1,-6 3-3,-2-3 2,5 1 2,-6 2-3,-2 0-2,0-3 1,0 2 3,-4 1 0,0 0-1,-3-3 0,0 3-5,0-3-2,0 3-30,-3-2-32,0 2-46,-4-4-52,-3 0-53,3-1-60,-3-6-70,-6 2-199,-1-4-59,0-4 85,-3-7-152,7 0-169</inkml:trace>
  <inkml:trace contextRef="#ctx0" brushRef="#br0" timeOffset="3496.15">10817 910 1654,'3'4'-136,"-3"2"47,0 0 19,3-5 5,-3 4 12,0 1 12,0-4 12,0 3 12,-3-3 4,3 1 8,0 2 11,0 0 8,0-3 1,0 3 3,-3-3 6,3 4 1,-4-1 4,1-4 12,-1 5 0,4 0 5,-4-1 6,4 2 8,-2-2 7,2 2 1,-4 1 8,4-1 7,0 3 2,4 0-3,-2 6 4,2-4 2,0 3-1,3 2-4,-4 6-4,0-1-3,4 6 28,-5 5-9,6 1 3,-5 1-10,1 3-12,-1 1-4,0 4-2,1 1-1,-1-3-9,-3 5-4,2 3-10,-2-1-1,4 2 1,0-8-7,-1 6-5,1 3 1,2-2 2,-2-2-15,-1 1 7,3-1-3,1-1-1,0 0 4,3-3-5,-4 1 2,5 2-3,-8-5-3,7-5-5,-4 3 3,2 0-2,1-3 1,-5 0 3,2 0-1,2 1-2,-2-3-3,-3 0-2,4 1 2,-4-3-3,3 3-1,-1-2-4,-5-6 8,6 9 1,-6-5 0,3 0 0,-3 4 7,0-1-1,3 2-6,-3-2-2,4-1-3,-4-3 5,0 0-2,0 0 0,0 0 0,3 0-3,-3-3 3,3 4-1,0 1 0,-3-5 4,5 3-4,-2-2 1,-3 0 0,3-1-3,0 1 1,0 2 1,1-3 1,-1 0-4,3 2 2,-2-3-3,0-1-1,-4 0-3,3-2 2,0 2 1,1-2 1,-1-1 2,-3 1 5,3-3-2,0 0 3,-3-1-1,0 4 1,0-2-1,3-1 3,-3-1 0,0-1-4,4 0 2,-8-1 2,8 0-2,-4 0 0,0 1-1,-4-3 1,4 3-3,-3-1-3,3-2 4,-3 9-1,3-5 8,-3 3 7,3-2-5,-3-2-1,3-1-4,-4 1 2,1-3-4,0 0-2,-1 3 0,0-7-2,1 2 1,0 0-1,0-1 1,-1 2 0,4-2 1,-3-3-1,0 1 3,0-2-3,-5 2 4,5-4-4,0 2 3,0 1-2,-1-2 3,4-2 2,-3 0 0,0 2-1,0-2 0,0-2 5,-2 2-3,-1 0 3,6-3 0,-3 3 1,-1 0 0,1-2-2,-3-2 1,3 5 0,3-4 0,-8 2-1,5-2-1,-4-2-2,1 3-4,-1 0 3,0-2-4,1 2-1,-4-1-2,-1 1 0,5 2-2,-1-3-2,-6 1 1,6-1-1,-6 0-3,-1 4 1,1-1-3,0 0-12,-4-3-20,0 3-38,3-5-47,-2 5-55,0-5-52,-4 0-67,7-2-66,-4-6-135,-1 1-146,2-6 26,-3-2-245,2 1-339</inkml:trace>
  <inkml:trace contextRef="#ctx0" brushRef="#br0" timeOffset="3634.78">10680 4205 2152,'17'-3'-190,"-4"1"73,1-1 14,-2 3 4,-2-2-28,1 2-73,-2-3-248,1 0 44</inkml:trace>
  <inkml:trace contextRef="#ctx0" brushRef="#br0" timeOffset="5643.59">8525 2617 415,'8'5'115,"1"0"-62,-2 0-9,-4 0 1,0 1 11,5-3 0,-2 3-10,1 0 4,-4-1-1,0-4 7,3 5-5,-1-4 7,-2 1 2,0-1 2,4-2 0,-4 3 5,2-3 6,4 0 2,-6-3-7,3 1-4,-2-1-2,2-2 0,-4 1-2,3-1-2,-5-2-6,4-1-2,-1-3-7,-3 1-1,0 2-2,3-4-4,-6 5-1,3-3 0,-3 2-4,3 1 2,0-1 1,-4 3-6,4 0 0,-5 0-5,5 2-1,-2 1-4,-4 2-2,2 2 0,-2 1-2,-2 2 0,2 2-1,0 4 4,-1-4 0,4 5 1,-5-1 2,5 1 2,0-2-4,0 2 0,0 0 3,3 2 3,0-4 4,3 0-1,3-1 4,2 2 5,-2-4 8,4 0 0,-1-1-1,2-1-2,-1 0-1,4-5-4,-1 3-6,-5-3-2,7-3 3,-2 0-6,0-3 0,-2 3-2,-3-3 3,0-1-5,-5-6 0,-3 3-3,0-2-5,0 0-1,-3-3-2,-5 2-3,3 0 0,-2-2-1,-3 2-1,0 1-9,4 3-12,-5-2-6,0 4-22,3-1-28,-2 1-27,-2-1-39,7 6-37,2-3-44,-4 2-102,4 3-175,0 0-95,-6 0-91</inkml:trace>
  <inkml:trace contextRef="#ctx0" brushRef="#br0" timeOffset="7113.66">6652 4600 1454,'3'2'-100,"0"-2"14,0 2 15,1-2 13,-4 0 14,3 4 12,0-4 6,-3 2 10,3 1 9,-3-3 7,2 0 10,-2 3 5,6-3 9,-6 0 3,0 0 5,3 1-3,-3-1 12,0 3-1,0-3 0,0 0 5,0 0 3,0 0 4,0 0-7,0 0 1,10-3 1,-10 3 4,6-1 1,-3-2 10,-1 3-2,4-3-2,-1 1 4,-1-4-4,3 4 3,-1-3 0,5 0 2,-5-1 2,0-1-2,5 2 0,-2-2 1,1-3 1,5 2-2,-6 2 1,1-6-3,4 3-2,-2-4 1,3 1-6,0-1 4,-1 1-6,0-4-5,2 4 5,0-3-6,-2 0 1,3-2-1,0 1 3,-1 2-5,1-1-7,-4-3-2,4 2 4,0 0-4,0-2 0,2 3 0,-2-2-8,-1-4 2,5 4 1,-1-3 4,-7 3-7,7-4 2,1-1-2,-2 2-1,1 0-5,1-1-1,-2 0-4,1 1-1,1 0-3,-2-3 1,1 3 3,1-2-5,-2 2 3,1-3-3,0 3-4,0 1 3,-3-2 7,6 1-3,-6 0-4,3 1 8,0-2-9,-3 4 1,-1-3 3,1 3 3,-2-2-3,0 2 0,5 0-1,-7 0-3,4-1 0,0 0 3,-3 1-7,-2-1 2,6 1 1,-6-3-2,6 2 15,-6-2-15,0 3 1,3-1-7,1 0 1,-2 1-10,2 0 2,-6 1 5,7-1-3,-3 0 3,2 0-5,-2-1 7,-1 0-11,4 3 5,-4-2 4,4-1 4,-4 0-12,1 3 11,2-2 0,1 0-4,-1 2 2,1 0 1,-4 2-8,1-2 9,-1 1-2,1 1 3,-1 0-2,4 1 0,-4 1-3,0-1 8,1-1-4,-1 1-4,1-1 9,-1 1-9,4 2 0,-8-2 5,1-1 0,4 4-3,-4-4 2,-1 2-3,5-1 7,-1 2-6,-2 0 7,-2 0-1,1 1-3,-2-3-2,1 5-1,1-2 2,1 1 2,-2-2 0,1 3 0,-4-1 0,8 0-1,-4 2 2,1-2 6,-2 3-11,4-3 2,-2 1-3,-1-1-7,2 0 15,-1 4-4,-1-4 1,-1 3 2,2-3 5,-1 4-10,-5-1 4,7 0 3,-6 1-4,1 1-1,-2-3 6,7 3-4,-9-1-1,4 1-3,-4 1 2,2-4 0,0 6 5,-2-2-4,4-1 1,-4 1-2,1 0 2,-1 2 1,-3-3-3,3 1 3,-3 2-10,2 0-11,-2 0-19,5-3-19,-5 3-19,0 0-41,0 0-40,0 0-47,0 0-62,-10 8-141,3-6-181,0-2 57,-4 0-65,6 0-92</inkml:trace>
  <inkml:trace contextRef="#ctx0" brushRef="#br0" timeOffset="8102.01">8704 2755 1514,'0'0'-71,"0"0"19,0 0 9,0 0 18,0 0 10,0 0 11,0 0 3,0 0 3,0 0 9,0 0 4,11-8 1,-7 6 11,-4-1 0,3 0 9,4-1 1,-2-1 5,0 2 2,5-3-3,-4 3 0,3-3 6,-1-1-5,3-1 4,-2 0 1,4 1 3,1-3-2,-1 1 1,4-2-3,-2 2 1,0-2 5,5-2-1,0 1-2,-4 2-1,4-2-1,-3-2-3,0 2-2,3 0-4,0 0-1,1-1-3,-2 1 0,1-2-1,-4 0 2,5 1-8,5-4-2,-2 3-4,0-3-2,-2 1 0,5-2-3,0 1-3,0-1 0,-4 0 0,4 1-2,-1 2 0,-6 1 1,7-4-1,-7 3 0,3-1 0,-3 4-4,1-2 2,1-3 0,-1 3-1,2-4 0,-3 6-1,0-2-2,0-4 3,4 0-2,-2 1-1,2-1-1,-2-3-1,3 5 1,-6-4 4,5 2-3,-1-1-4,1-2 1,-1 1 0,-3 2 0,3-1 1,-2 1-2,-2-2 0,5 1 3,-4-1-1,3-1-1,-3 4 5,4-3-8,-1-1 2,-3-1 0,3 0 0,-2 0 0,1-4 1,5 4-4,-3-2 4,2 0-2,1-1-1,0 0 2,-3 3 6,1-1-7,2 1 0,-3-1 0,2 0 1,5 4 0,-1 0 3,-5-5 0,3 4 0,-1 1 1,-1 1 3,1 0-1,-5 1-1,3 2 9,-5 0 1,3-1-3,-3 2 2,0-1-3,-4 2 1,5 1 2,-2 3-2,-2-5 4,-4 4-1,4 0 3,-4 0 1,-2 3-4,2-1 2,-3 1-3,3-1 3,-3 4 2,0-1-4,0-3 0,-3 3-1,3 0-1,0-1 2,-3 2-1,2-1 4,-1 0 0,1 0 0,1 0 1,1 0 1,-2-3 2,4 3 2,1-2 2,2-1 3,-2 1 4,2-4 8,5 4-5,-8-3 1,1 3 4,-2 0-9,-1-1-1,-1 1-6,-1 2-1,-5-1-8,3 4-31,-10-2-45,-5 4-45,-4 4-60,-9 4-83,-6-3-135,-12 7-199,-12 3 60,-4-3-104,-19 7-123</inkml:trace>
  <inkml:trace contextRef="#ctx0" brushRef="#br0" timeOffset="9541.16">8525 1601 1594,'0'0'-98,"0"0"7,0 0 9,0 0 12,-9 4 11,9-4 12,-4 2 11,1-2 7,3 0 11,-3 3 2,0 0 13,3-2 4,0-1 9,-11 3-4,8 0 7,-1-3 9,4 2 0,-6 1 2,3-3 0,3 2 1,-3 1-5,-2-1-1,5-2 1,-3 0 1,0 3 6,3-3-1,-3 0 1,3 0 1,0 0-4,-4 2 5,4-2 0,0 0-1,0 0-1,-6 0 1,6 0 1,0 0-1,0 0-5,0 0-1,0 0 2,0 0 1,0 0 1,-3 2-1,3-2 2,0 3 1,0-3-1,0 0 0,0 0-1,0 0-3,0 0 2,0 0-2,-3 2 1,3-2-3,0 0 1,0 0 1,0 0-3,0 0 2,-5 0-2,5 0-1,0 0 0,0 0-2,0 0-2,8-5-2,-8 5 1,9-4 4,-2 1 4,4 1 3,1-1 6,1-4 2,5 4 3,-1-1 3,2-4 4,1 1 3,4 2-4,3-1 0,-6 0-2,1 0-4,1 0 0,-3 1-8,3 3-3,-3-3-1,-3 0-1,-1 3-3,1-1-2,-4 1 3,4 2-7,-4-6 1,-3 6-5,-1-1 3,2-2-2,-4 3 2,-4 0-6,-3-3 2,0 3-6,-6 6 3,-4-5-4,-4 2 0,-2 2-4,-4-2-1,-4-1-3,-7 3 2,1-2-2,0 1-2,0-1 1,-2-1 3,2 4-1,3-4 0,-3 1 2,8-2 2,-5 5-1,6-6 1,1 2 5,4 2 4,2-4 8,-2 2 4,2 1 5,1-3 1,3 3 2,-3-2-3,6-1-1,-7 3-5,8 2 9,-1-1 4,1 4 5,-1 0 5,4 1 17,-1 4-5,1 3 24,0 1-15,3 3 9,0 2-2,3 3 1,0 3 2,1 1-8,3 4 0,-1 2-4,1 2 0,2-1-4,-1 2-3,1 4-4,1-5-7,4-2 0,-4 1-5,4-2-4,-2-1 6,6-3 2,1-1-1,1-4 0,1 0-3,-2-2 4,8-2 0,0-7 0,6 1-5,-3-2-5,5-6-1,3 0-2,2-1-7,-3-6-5,3 1 2,-5-2-6,4-1-11,0-4-17,-2-4-12,-1 0-25,2-2-21,-8-4-26,0 3-25,-8-6-21,-8-1-32,-1 3-30,-2-2-28,-1 0-36,-10-1-56,0 3-157,-7-1-79,-4-2 63,-2 2-36,-4 1-38</inkml:trace>
  <inkml:trace contextRef="#ctx0" brushRef="#br0" timeOffset="9802.45">8585 2017 1592,'-6'2'44,"-1"-4"41,4-1 40,3 3 18,3-4 20,4-1 7,2 0 8,2-3-3,4 1-2,3-1-9,3-1-4,0-2-14,4 1-10,-2-2-11,4 2-3,-1-2-21,4 1-4,-1-2-13,-1 1-11,-1 2-9,-1 0-15,1 0-17,-3 1-21,-1-2-20,0 4-35,-3-4-24,1 4-33,-5 2-30,1 0-41,-4-2-46,-2-1-88,-5 6-229,-6-6-16,0 4 66,-6-2-57,-5 1-44</inkml:trace>
  <inkml:trace contextRef="#ctx0" brushRef="#br0" timeOffset="10809.82">5980 1220 1527,'-3'7'5,"-3"-2"25,6 1 35,-3-5 18,-1 5 5,1-6-8,3 0 5,0 0 7,0-10 6,-3 2-11,3-5 7,0 1-5,-4-5-1,4-4-3,0-4 5,0-2-3,0-8-3,0-2-2,0-8 3,4-10-5,-8-3-5,4-12-4,0 0-2,0 9 0,-4 0 0,4 6-5,4 2 4,-8 11 4,8 2 0,-4 5-19,0 7-5,4 6-1,2 4 3,3 9 3,6 5-2,-2 8-12,7 5 5,3 9-13,0 6-2,4 9 2,3 5-2,0 2-6,0 7 2,3 0-4,-3 6-1,0-3 0,-3 0-9,-3-4-15,-4-2-6,0 2-14,0-3-27,-4 3-18,1-5-19,-4-7-16,-6-1-29,0-5-26,-4-1-38,-3-5-26,0 1-48,-10-6-97,0-2-168,0-5 16,-3-2-25,-4-6-47</inkml:trace>
  <inkml:trace contextRef="#ctx0" brushRef="#br0" timeOffset="10949.27">5980 914 1399,'-9'-20'-41,"2"1"19,11 1 19,1 0 26,2 4 11,7-1 5,2 0 5,11-3-8,7 1-2,3-1-1,16 1-9,0 2-13,4 3-28,10-1-50,13-3-57,-4 4-152,11 0-108,3 2 105</inkml:trace>
  <inkml:trace contextRef="#ctx0" brushRef="#br0" timeOffset="11518.68">11016 485 1137,'8'-8'45,"-5"4"23,-3-1 25,3 1 4,-3 2 6,0 2 17,0 0 7,0 14 10,0-8 3,0 7 4,0-1-1,0 3-3,3 2-8,-3 4-2,7-1-11,-4 2-12,0 2 0,5-3-15,-2 1-12,-3 2-9,4-4-1,-1-1-7,-2 1-12,3-2-4,-4-3 1,1-3-9,-1 1 5,3-4 8,-6 2 9,3-4-18,-3-5-1,0-2-5,0 0-7,-6-12 1,0-3-7,-4-5-1,-7-8 0,-4-9-7,2-9-3,-5-9 4,1-1 0,-1-2 1,5 2-5,5 7 0,4 2-3,4-1-4,6 6 1,0 2-5,6 2-1,1 2 2,3 4 2,3 6-3,4 0 0,3 3-1,0 6 0,1 3-3,1 6 1,2 0 2</inkml:trace>
  <inkml:trace contextRef="#ctx0" brushRef="#br0" timeOffset="11818.87">11136 2 4211,'24'8'-2,"-4"2"4,0 5 1,-3 2-1,-4 0-2,-3 7 2,-3-2-3,-7 3-2,0-1-4,-3 4 0,-4 5-7,-3-3-13,0 0-4,-7-1-6,1 2-11,-5-1-3,2-3-2,2-2-1,0-2-4,4-3-1,0-2-4,5-4-1,-5 1-2,7-2 4,6-4 10,0 3 3,3-6 5,4 0 5,2 1 8,5-5 11,2 3 17,5 0 16,6-2 14,6 2 13,3 2 13,5-2 7,5 3 13,-3 0-3,1 1-3,-1 4-8,-2-1-5,-2 3-6,-5 3-2,-4 2-1,-8 0-12,0 5 3,-14-5-7,-8 5-12,-2-1-15,-9 9-12,-6-3-37,-13 6-33,-2-4-25,-15 7-42,-13-1-54,-20 15-62,-10-8-119,-3 0-181,-5-3 37,2-2-60,-1-3-87</inkml:trace>
  <inkml:trace contextRef="#ctx0" brushRef="#br0" timeOffset="12222.79">12024 5042 1420</inkml:trace>
  <inkml:trace contextRef="#ctx0" brushRef="#br0" timeOffset="12449.18">12024 4992 1396,'-4'-21'23,"1"2"25,-4-1 32,-2 4 27,-2-4 0,-5 6 11,-1 2 0,-6 2 3,0 0-1,-4 7-2,0 3-3,-4 6-7,-1 3-3,-1 6-5,2 8-7,1 2-6,0 7-3,6 2-5,6 2-2,4 0-2,10-2-6,0 4 2,8-1-7,9 4 1,8-4-8,5-2-4,8 0 1,5-9-5,9 3-4,5-7-2,-1-2-5,6-4-4,2-4-5,-4-3-3,-2-3-15,-5-1-29,2-3-33,-4 1-29,-11-6-34,1-2-50,-4-4-66,-6-3-85,-10-2-203,-7-4-27,-7 1-119,-9 0-160</inkml:trace>
  <inkml:trace contextRef="#ctx0" brushRef="#br0" timeOffset="12997.72">7055 5012 1901,'-10'-8'26,"0"1"29,3 5 29,1-1 8,-5 3 5,-2 5 13,3 5 9,-3 5 13,-4 9 11,3 2-1,-2 6-8,-1 9-1,4 1-9,-1 3-13,2 2-10,2 1-11,2 3-5,5-2-11,3-6-7,-4 3-17,8-5-22,-1 5-23,-3-7-38,3 1-24,2-5-26,-5-4-28,0-4-20,3-3-29,-6 0-36,3-7-23,-5-5-24,-5-2-77,5-5-112,-9-2-221,3-8-148</inkml:trace>
  <inkml:trace contextRef="#ctx0" brushRef="#br0" timeOffset="13275.97">6458 5288 1667,'3'-36'-33,"4"6"22,3 4 37,6 5 32,-2 0 24,6 2 20,6-1 15,4 5 6,2 2 8,7 4 4,-3 1 12,7 4 6,0 1 3,4 3 3,1 7-6,-3 1 1,6 4 1,-1 7 0,-3 7 3,-4 1 2,7 7-2,-9 7-6,-11-7-6,-8 7-10,-5-1-12,-7-2-11,-7 1-9,-6-1-13,-7 8-9,-7-5-5,-10 2-9,-6 2-8,-7-2-7,-6-4-35,-4-1-21,-10-3-27,2-3-38,-4-2-44,-2-3-44,-2-1-59,3-6-63,6-3-79,-6-5-179,-1 0-112,0-10 75,-2-2-228,-21-14-287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8:46:51.445"/>
    </inkml:context>
    <inkml:brush xml:id="br0">
      <inkml:brushProperty name="width" value="0.05292" units="cm"/>
      <inkml:brushProperty name="height" value="0.05292" units="cm"/>
      <inkml:brushProperty name="color" value="#FF0000"/>
    </inkml:brush>
  </inkml:definitions>
  <inkml:trace contextRef="#ctx0" brushRef="#br0">3410 14134 401,'-3'5'-137,"3"-2"47</inkml:trace>
  <inkml:trace contextRef="#ctx0" brushRef="#br0" timeOffset="760.95">3410 14150 155,'0'0'168,"0"0"-7,0 0-30,6-8-22,-2 5-3,-4-2-11,0 1-11,0-1-10,3-3-3,-6 6-9,3-8-3,3 2-9,-6 1-2,3 1-5,0 1 3,-4-2 0,4-1 0,0-1-2,-3 1-2,3 3-1,0-3-1,-3 4 1,3-4 6,-3 1 6,3 1 3,-4 1 6,4 1 1,0 1-1,-4 3 1,4-5-1,0 5-2,-3-3 2,3 3-1,0 0-8,-10 8 4,4-1 5,3-2 2,-5 2 9,2 7-4,-1-4-1,1 0-1,-1 4 2,3 1-9,-2 3 2,2 0 1,1 1-6,0 4-6,3 0-7,3-3-1,-3 2-6,3-4-1,-3 1-5,7-3 2,-4-2-3,5 1 2,-2-4 11,0-4-4,4-4 6,-2-3 1,1-3-15,4-4-5,-5-4 0,5-4-9,-7-2 5,5-5-3,-5 1 7,-3-8-4,1 4-2,-4-3 6,0 3 2,0-6 7,-4 12-2,4-6 13,-3 3 12,0 6 5,3 4-3,-7-1-2,3 9-11,-2 4-2,-4 0-6,0 4-4,3 9-4,1-3-2,-7 8-3,2 4 1,4 3-6,-2-6 3,2 7-4,0-4-3,4 4-3,-1-7-1,1-3 2,6 1-6,1-5 8,-1 0 5,4-3 6,3-4 3,3-5 5,1 0-5,-4-5-2,7-4-1,-1 0 1,1-1 0,-4-7 3,-3 2 0,3-3-6,-6-7 0,-4 0-2,0 0 0,-3 0-6,-3 0-2,0 0 1,-7 3-3,4 2-3,-5-1 2,-2 9-2,-1-3-3,1 8 1,0 4-3,0 6 0,0 1 0,2 7 4,1-1-2,1 7-2,-2 0 0,8 3 3,-4 1-3,7-4 0,0 0 0,3 3-1,4-2-2,0 0 1,0-8 0,2 4 0,1-6 1,4-1 0,-1-7-2,1 0 1,-1 0 0,1-7-5,-1-1-9,-4-1-13,5-6-16,-4-3-20,-7 0-25,0-4-36,-3-1-10,-3 4-26,-7-7-34,-3-4-37,-7 11-45,0 1-64,-4 1-165,-2 4-128,-8 1 78,4 4-172,1 2-214</inkml:trace>
  <inkml:trace contextRef="#ctx0" brushRef="#br0" timeOffset="1050.74">3855 13125 1809,'0'0'-313,"-5"2"-196,-2-2-14</inkml:trace>
  <inkml:trace contextRef="#ctx0" brushRef="#br0" timeOffset="1804.47">3823 13130 1367,'-10'3'-25,"0"-3"22,-3 1 11,3-1 21,-3 3 21,-1 0 17,4-3 7,-4 0 15,2 2 15,-2-2 7,4 0 3,-3 0 3,2 0 3,2 0-7,-4 0-3,2 0-4,2 0-4,-4-2-12,2 2 0,-2-3-5,2 0-4,-2 2-6,1 1-8,-6-6 1,1 4-5,-2-1 9,-5 3 7,-6-4-4,0 1 16,0 1-15,0 2-5,0 0-2,-3 2-9,0 1-2,-1 1-4,-2 4 7,-2-1-5,-2 3-9,8 2 1,-5 4-6,4 2 3,0 1 2,3 1 3,-8 7-5,8 4 2,0 1 2,2 4-5,3 3 4,5 1-2,-3 2-2,2 4 0,2 1-5,2-2 1,1 0-1,5 2-14,1 1 0,-3 0 1,3 1 0,6-3 4,-2 1 0,3-2 3,3-3 4,0 3 0,3-2 4,0 7-3,0-8 3,1 9-1,3-9 1,0 6 0,-1-12-1,0 5-4,1-1-2,4-3-1,-2 1 0,1-1-3,1 1-3,2-3-3,4-2 3,-1-1 0,1-4-1,6 5-1,-3-9 1,3 3 0,4-3-2,-1 0 1,4-2 2,0-4-2,0 0-1,0-3 1,1-5-11,-1 0 4,-3-3 2,-1 1-3,4-1 2,-4-4 6,5-3-3,-1 0-2,0-3 4,3-3 2,0 5-1,1-14 24,3 5 2,3-5 14,-4-2-11,5-1 3,-5-5 3,4 3 6,-4-5-19,2 0 8,-2 0 0,1 0 3,-2-5 3,-5 3 0,0-6 0,0-2-4,-5-5 14,-1 0 4,-5-2-12,1-3-3,-8-5-5,-1-1-7,-4-6-4,-4 0-3,-3-18-5,0 2-2,-3 3 1,-4 3 4,-4-4 4,2 4-2,-1 4-2,-10 0 4,-1 5 0,0 5 2,-6-2-3,-3 5-6,-7 5-1,-3 3-4,-3 4-2,-5 1-2,-4 6-5,-5 4-1,3 4-1,-2 5-1,-1 4-3,0-2 1,-3 7-16,4 2-17,2 2-40,0 5-46,4 5-58,-10 2-74,5 5-90,0 1-87,-16 9-164,-4 3-314,-35 3 83,-14 1 98,-12-3-622,-17-1-786</inkml:trace>
  <inkml:trace contextRef="#ctx0" brushRef="#br0" timeOffset="5991.12">1646 1050 526,'-8'-3'213,"2"6"-104,3-3-231,-4-3 59,7 3 177,-6 0 3,6 0-30,-8 0-10,2 0 1,3-3 2,-4 3 1,7 0 7,-9 0 5,4 0-2,-1 0 2,3-2 4,-4 2-2,7 0-6,-14 0-1,8 0-3,-1 0 1,-2 0-2,1 0 0,-1 2 2,-1 1 3,0 0-6,0 2-5,-3-4 2,2 5-7,-2 2 2,0-2-3,-1 0-1,5 2-4,-5-1 3,4 3-4,-3 2-3,2-1 3,2 4 6,-1 0-6,-1 0 4,5 2-2,3 3-1,-4 0 1,7 0-3,0 3-9,0 0-1,0-1 0,4 0-6,-1 0-2,0 3 11,3-2 1,1-1-3,0 1 2,3-3 0,0 0 1,0 1-1,3-4-2,-3 0-2,4-2-4,-1-1-5,1-2 3,-1 0-2,0-4 0,0-4-1,1 4 2,2-6-2,1 1-3,0-6 1,-4 3-3,4-5-2,0-3-2,-1-1-2,1-3-5,-1-6 1,1 0-3,-4-1-2,1-7-4,-1-4-2,-2-1 1,-2-1-4,-5-2-1,2-1-1,-6 5-3,-3-1-1,0 4 0,-1 0-2,1 2-3,-3 2 2,-2 0 0,2 4-12,-1 1-14,-7-2-26,5 5-34,-4 3-34,5 2-28,-1-4-43,-1 5-57,4 2-67,-2-3-81,2 5-195,2-3-35,1 4 57,3-4-205,0 5-255</inkml:trace>
  <inkml:trace contextRef="#ctx0" brushRef="#br0" timeOffset="6532.68">2519 1110 1965,'4'-5'-75,"-1"5"18,-3 0 25,3-5 20,-3 2 22,4 1 25,-1-1 18,-3 1 13,0 0 17,3-1 9,-3 0 9,-3 1 10,3 2 10,0 0 8,0 0 12,0 0 5,0 0-7,0 0-4,0 0 7,-7 10 15,7 0 3,-6 2 2,6 3-4,-4 9-1,1 0-4,-1 3-4,1 9 11,0 1-9,0 2-9,3 2-10,-4 4-8,1-6-11,3 4-10,0-2-15,3-2-4,-3 1-9,4-5-11,-1-2-10,3-6-30,-2-2-32,-1-2-33,4-4-30,0-3-47,2-2-59,2-3-64,-5-7-70,7-1-85,-2-3-177,-1-6-80,-4-3 62,4-3-267,4-6-343</inkml:trace>
  <inkml:trace contextRef="#ctx0" brushRef="#br0" timeOffset="6708.2">3519 1157 2080</inkml:trace>
  <inkml:trace contextRef="#ctx0" brushRef="#br0" timeOffset="7256.96">3530 1151 1960,'6'0'-12,"-6"-3"18,4 0 28,-1 1 20,-3 2 19,0 0 14,3 0 11,-3 0 4,0 0 2,-3 8-4,0-4-8,-1 1-4,-2-1-8,0 4-2,-2-3-5,2 0-11,-1 2-4,-2-2-2,-2 3-3,1 0-11,0-4-7,0 5 5,-3-5-13,2-1-1,-2 2 1,0-2-2,-4-2-6,4-1-1,-4-1-1,4-2-2,-1 0-2,2-2 0,1-2-3,4 1 0,1-3-3,3 1 1,3-2-1,0 3 0,6-3 0,-3 0 3,7 1 6,1-3 3,-2 4-1,5 2 10,-1 0 28,4 2 7,0 1 0,3 6 9,-1-1-5,2 3 13,2 3 2,-2 5-4,-2 1 2,1 1-1,1 5-2,-2 6-4,-2-2-6,-4 3-2,-2 5-7,-2-3-6,-2 0-4,-4 1-6,-3 0-3,-3 6-6,-4-4-1,1-1-5,-5-2-3,-2-1-11,-4-1-6,-2-4-6,-2-4-7,4-1-3,-5-4-7,1-5-5,-2-2-1,3-7-6,-3-3 2,3-4-1,-1-5 4,2-2-3,5-3 6,1-2 0,3 1 0,3-3 2,4 2 2,3 4 1,0-2 4,10 1 9,0 2-7,3 6 11,7-2 10,-3 8 8,3-1 4,3 6 1,7-1 4,-3 8 0,3 3-1,3 2-4,1 3 0,2 6-3,1 1-17,-7-5-22,0 3-26,-8-1-34,8 3-33,-5-2-39,-2-4-51,-3-1-59,-3-4-73,-2-2-159,3 0-123,-8-5 73,3-2-190,4-3-223</inkml:trace>
  <inkml:trace contextRef="#ctx0" brushRef="#br0" timeOffset="7434.49">4350 1097 1837</inkml:trace>
  <inkml:trace contextRef="#ctx0" brushRef="#br0" timeOffset="7951.83">4360 1092 1836,'3'-4'33,"-3"-2"12,3 4 17,1-2 13,3-4 13,3 2 8,0-1 4,0-1 6,0 1 0,3-1-1,4 1-8,-4 2 1,4-2-8,-1 4 3,1 3 3,4-3 3,-9 3-14,9 3-1,-8 2-12,4-3 1,-4 6-6,4-1-5,-4 1-6,-3 2-6,3-4-1,-3 6-6,1-3-2,-5 2-5,1-2 0,-1 1-7,-3 2-2,-3-1-1,0 2-6,-6-4-9,3 2 7,-4-2-14,1-1-6,-5 1-1,1-1-5,1 0-4,-2-1-1,1-1-5,4 2 1,-5-7 1,8 4 5,-4-2-5,4 0 2,0-3 2,3 0 2,0 0 0,0 0 1,0 0 0,0 0 7,10 0 5,-4 0 10,5 1 23,2 2 9,1 2 7,2 3 22,1 1 11,2 2 2,2 3-6,-1-1-1,-5 5-1,3 1-9,-6 4-3,3-3-2,-5 3-7,-1-1-3,-5 2-5,-1-5-4,-3 3-2,0 0-8,-7 2-6,-2-5-3,-1 4-7,-7-2-4,1-2-16,-6 0-12,3-3-12,-4-3-7,0-1-4,-1-4-5,1-1-8,-1-5-2,5-4 0,-5-4-6,7-3 3,1-1-4,6-5 3,0-3 2,10 3 2,0 0 0,6 3-3,8-6-3,2 1-5,1 2-4,10 0-13,3 3-14,-3 0-29,0 6-43,3 0-45,0 6-60,-8 0-103,4 3-179,-1 2 22,-5 2-107,-7 7-133</inkml:trace>
  <inkml:trace contextRef="#ctx0" brushRef="#br0" timeOffset="8339.79">5707 993 1549</inkml:trace>
  <inkml:trace contextRef="#ctx0" brushRef="#br0" timeOffset="8650.94">5718 993 1545,'0'0'45,"0"0"12,5-4 19,-5 4 17,0 0 10,0 0 5,0 0-2,-10 9-4,4-5 1,0 4-4,-1 2-4,-4 0-2,2 4-2,2 4-3,-2 0-3,-1 4-2,-4 3-9,4 0-6,0 0-10,0 3 1,-3-1-7,6 3-9,-3-3 3,0-2-6,0-2-2,3 2-11,1-2 1,2-3-1,-2 0-5,3-6-4,3 2 2,0-1 2,0-3-6,6 0-3,1-4 4,2-1-10,5-2 4,-1 1-3,8-3 2,-1-3-5,2-3 2,8-3-3,1 1 0,-1-2-3,6 2 3,0-5 2,-1 5 1,-2-2-2,-3 2 1,-3-1-1,-1-1-11,-3 2-7,-2 4-18,-5-5-11,-2 0-21,-2 1-38,2 1-32,-7-4-27,3 5-28,-7-2-32,-3 1-81,0-1-121,-3 0-65,-1 0-52,-5-1-41</inkml:trace>
  <inkml:trace contextRef="#ctx0" brushRef="#br0" timeOffset="8867.87">5737 1139 1605,'-3'-2'46,"0"2"21,3 0 37,-8 8 30,8 2 20,0-1 19,0 7 18,4 6 3,3 3 25,-4 8 6,3 2-9,2 5-17,-2-2-14,4 8-14,1 5-14,-2-1-17,5-1-24,-2 2-35,2-1-38,-3-3-52,4 0-55,0-2-49,-6-9-60,1-1-70,4-5-70,-8-5-156,0-5-108,-2-5 46,0-5-125,-1-1-152</inkml:trace>
  <inkml:trace contextRef="#ctx0" brushRef="#br0" timeOffset="9083.4">6791 1070 1684,'11'-6'-246</inkml:trace>
  <inkml:trace contextRef="#ctx0" brushRef="#br0" timeOffset="9418.5">6824 1060 1363,'8'0'3,"-3"-4"18,0 4 28,0-1 10,-1 1 11,-4 0 18,0 0 10,0 0 0,6 1-4,-6 3-4,0-4-1,-12 8-4,4 0-2,3-2-4,-3 7-6,-1-1 0,-1 3-7,3-2-6,-4 4-8,5-2-2,0 0-7,3 0-6,-1 0-1,0 0-3,4 0 1,0 0 5,4-3 5,3 4-1,-1-3 3,4 2 13,4-3 4,-2 0 6,6 3 1,1-3 5,-1 1 12,1-1 0,1 1 0,1-3 1,-2 3-6,-2-1-4,3-1-4,-7 1-8,4-2-5,-4 2-2,-3 0-3,-3-1-3,0 2-4,-4 1-4,-3-1-4,-3 2-3,-4-3-7,-3 5-7,-3 1-13,-5-3-15,-1 0-14,-4 3-23,-1 0-22,-3-3-18,-3-1-18,3-6-22,2 1-32,-2-6-30,-1 0-26,6-3-34,-5-8-36,3-2-79,7-2-104,1-3-35,0-9-95,-1-2-92</inkml:trace>
  <inkml:trace contextRef="#ctx0" brushRef="#br0" timeOffset="9624.94">6791 1107 1778,'24'-12'54,"-2"5"30,-2-4 22,0 4 5,1 1 8,2-2 8,0 4-5,1-1-8,6 0 2,0 0-8,0 3-10,0-3-9,3 5-9,4-3-9,-1 1-6,2 2-10,-2-3-36,4 3-27,1 0-33,2-2-41,4 2-39,-8 0-39,1-3-68,-3 3-162,-4 0-120,-3-4-94,-6 1-104</inkml:trace>
  <inkml:trace contextRef="#ctx0" brushRef="#br0" timeOffset="9775.54">8212 852 1555</inkml:trace>
  <inkml:trace contextRef="#ctx0" brushRef="#br0" timeOffset="10071.09">8242 839 1652,'10'-4'72,"0"0"24,-3 3 28,-1-2 12,1 1 14,0-1 9,0 3-6,-4 0-13,-3 5 4,-3-1 5,-4 4-9,0 5 6,0 2 1,1 5 2,-4 3-6,-1 2-4,-1 5-4,1 6-8,1-2-8,7 7 1,-7 2-7,3-2-14,7 1 2,0 3-7,4-3-4,-1 6-3,4-3-4,2-2-4,2-5 0,2-4 3,4-1-3,-4-6-3,4 0-1,3-4-5,0-3-8,-4-5-4,8-5-2,-11-3-8,7-4-3,-3-3-8,2-3-2,-2-1-4,1-4-3,1-7-19,-5-3 1,-1-1-4,-4-4-11,-9-4-14,8 0-14,-11 1-21,-2-2-26,-7 3-32,-9 0-46,-6 6-47,-6 1-89,-13 0-111,-17 14-261,-11-1 6,-23 7 61,-47 8-313,-6 10-394</inkml:trace>
  <inkml:trace contextRef="#ctx0" brushRef="#br0" timeOffset="24405.45">992 2135 694,'6'4'-617</inkml:trace>
  <inkml:trace contextRef="#ctx0" brushRef="#br0" timeOffset="25584.33">1001 2150 437,'4'2'126,"-4"1"-28,4-1-23,-4 1-12,0-1-3,3 0-5,-3 1 3,2-1-2,-2 1-1,0-3-2,4 3 3,-4-3-3,4 2-6,-4 1 4,2-3-2,-2 0 0,0 0 4,0 2-2,0-2-1,4 2 0,-4-2-6,0 0 1,0 0 0,0 0-3,0 0 0,0 0 0,0 0-2,-4 5 0,4-5-1,0 4-3,0-4 7,0 0-4,0 2 3,0-2 2,7 0 0,1 1-1,2-1 0,-5 0-3,6 0-7,3 5 0,-2-5 0,6 0 0,-2 1-5,4-1-1,4 0 0,-4 0-1,3 0-3,0 0 0,1 0-1,-4 3 0,6-6 0,1 6 0,-4-3 3,4 0 0,0 0 0,3 0-2,0 0-4,-3-3-2,3 3 2,3 0-2,-3 0-3,3 0-2,-3-1 4,3 1-3,1 0 5,-1 0 0,2 0-1,1-5-2,-1 5-1,5-1-1,-3 1 1,4 0-3,-1-2 3,-4 2-1,4-4 1,-3 4-3,3 0-1,-3 0 3,-1 4 0,-3-4-2,2 2-5,1-1 5,-6 4-5,3-5 3,-3 1-5,4 2 4,-4 0-2,0-1-6,0 1 8,3-2-3,-3 2 5,3-3 0,-1 3-1,3-1-2,-2 1-6,-1-3 6,3 2-5,1-2 5,5 3 1,-5-1-2,2-2-4,5 5 5,3-3-7,-2 1 3,-2-1 0,6 1 2,-5-3 1,4 3 1,-1-1 2,1-2-1,-1 3-2,5-3-9,-7 2 10,2-2-3,1 2 2,-1 1 4,1-3-2,-2 2 2,0 2-6,0-2 2,4-1 3,-7 5-2,6-3 2,-2 2 1,-2-1 2,2 2-4,1-1 1,-7-3 3,7 3-1,-4 0-6,0-3 3,4 1 1,0-1-4,-4 1-1,7-3 0,-4 0 8,2 3-10,-2-3 2,1 2 3,-4-2-7,4 0 5,-7 0-3,-1 0 0,2 0 2,-1 0-6,-1 0 4,-1 0-2,-2 0-2,4 0 9,-3 0-5,-1 0-1,2-2 6,1 2-3,-2 0-1,2-3 9,5 0-10,-1 1 2,4-1 3,0 1 0,0-3 4,0 3-2,2-1 2,-3 1-2,5-3 5,-4-1-6,3 5-2,-4-2 2,1-2 7,3 2-9,-3-3-7,3 5 6,-3-1 2,0-4-3,-4 1-1,3 3 2,-2-3-3,2 2 7,-2-2-4,2 2-10,-2-1 13,2-1-5,-2 2 5,-1-2-1,3 0-2,-2 1 4,6-1 2,-3-2-1,2 1-6,2-2-9,-2 3 11,5 0-1,-3 0 6,-2-3-8,5 4 3,-7-1-2,2-3 4,-2 3-4,0 2-3,-4-1 9,0-1-6,-2 1 0,-8-2 0,1 4-3,-1-2 2,0 2-4,-3-1 7,0-1-7,0 1-2,0 1 8,0-1-1,0 0 10,3 1 0,4-3-7,-1 3 0,5-3 0,-1 0 4,4 0 3,-1-1-6,3 0 3,4 0 1,-3-1 1,6-1 2,-6 3-2,-1 0-2,-2-3 3,-4 6-3,-7-3 0,0 0-1,-6 3-6,0-1 5,-7 1 0,1-1 6,-5 1-6,1-1 2,-4 0 0,0 3-5,-6 0-1,0-1-3,-4 1-33,0 0-49,-3 0-49,-17-3-67,1 1-92,-14-1-189,-7-1-107,-13-2 60,-13 0-129,-24 1-148</inkml:trace>
  <inkml:trace contextRef="#ctx0" brushRef="#br0" timeOffset="26139.35">1388 2752 1607,'0'0'-283</inkml:trace>
  <inkml:trace contextRef="#ctx0" brushRef="#br0" timeOffset="26679.42">1388 2752 1211,'0'0'13,"0"0"8,0 0 10,0 0 6,-12 5 12,8-7 10,4 2 0,-7 0 5,0 0 1,7 0 2,-9-3 0,2 3 1,0 0-1,0 0-2,-2 0 1,2 0-5,-3 0 1,0 3-4,0-3 1,0 5-3,-3-1 3,-1 1-3,4 3-1,-6-1 2,2 5-3,-2 0 2,2 0-7,-2 0 4,2 3 0,1 0 1,2 3-1,-1-1 0,2 3-4,2 2 4,1 2 0,2-2-4,1 0 0,1 1 0,0 2 2,3-3 4,3 1-9,-3 2-5,7-3-1,-4 1 1,6-4-6,-1 2-4,2-1 4,-1 0-4,5-6-2,-4 2-2,7-2-5,-4-1 6,4 0-6,-1-3 2,1-2 2,-1-1 1,1-2 0,0-3 6,3-2-2,-3 0 2,2-2 9,2-1-1,-1-2-2,3-2 2,-6-3-2,6-1 2,-6-3 7,0-1-32,-1-3 8,4-4-10,-7-1 5,4-2 1,-7-1-1,-4 5 0,5-4-3,-8 0-1,4 0 7,-4 0 0,-3 2 2,0 1-1,-3-1-1,-1 4 0,1-1 5,-3-1 2,-2 1 0,2 3-4,-4 2 3,0 0 1,-3-1 2,3 4-2,-7-1 4,1 4-2,-5 0-2,1 2-4,1 0-2,-2 5-3,1-3-4,4 2 2,-1 0-2,4 3-12,-4-2-19,0-1-32,4 3-31,0 0-22,3 0-31,-1 3-35,2-3-63,2 0-60,1 2-162,-5-4-198,-2-1 71,-1 1-201,-2-3-269</inkml:trace>
  <inkml:trace contextRef="#ctx0" brushRef="#br0" timeOffset="32586.59">2459 2862 341,'4'-5'238,"-1"0"-69,0 0-62,4 0-11,-4 0 1,-3 3-1,3-6-6,1 3-7,-1 3 1,-3-4 1,0 2 9,-3 2-5,-1-1-4,1 0 1,-3 3-8,-4 3-1,-1 0-1,-2 2-5,-4 4-2,1 4-6,-1-1-4,1 3-6,-8 0-3,4 5-4,-7 0-3,8 2-4,-5 3-3,1 0-5,-1 0-2,1 0-4,0 0-3,3-2 0,-1-2-2,5-7-3,-1 3-1,1-1-2,-2-3 1,3-4-2,-3-1-2,6-4-1,-3-1-1,5-3-2,-2-3 0,4-1 0,-2-6-2,5-3-1,0 1 0,5-3 0,0 0-3,0 0 1,5-1 1,0 2-3,2-1 1,0 2 2,-1 4-1,2-2-2,-2 2 2,4 0 2,-3 5 0,2 1 0,1 1 6,5 4 10,-6 1 2,5 1 0,2 5 5,-3 3 4,8 0-4,-4 3 4,2 0-4,-2 2 3,3 4 1,0-1-6,3-3 2,-5 0 2,1-1-1,1-1 8,1 0-3,-5-3 8,4-2 2,-4 0-2,8-6 6,-7 2-4,2-3-4,2 0-4,-1-9-3,-1 0-2,2-1-7,-5-5 1,4-3-4,-6-2 2,-4-7-9,-1-3-1,-2-3-7,-3 0-11,-4 1-10,0 1-9,-4 1-21,1-1-19,-1 6-20,1-1-33,0 3-38,0 8-33,-4 0-31,4-1-74,-1 2-157,1 4-62,-1-1-52,1 3-66</inkml:trace>
  <inkml:trace contextRef="#ctx0" brushRef="#br0" timeOffset="33272.75">3600 2917 1438,'6'-5'-53,"-3"3"11,5-3 13,2 0 19,-4 2 16,0-2 18,-2 1 12,3 1 13,-4 1 10,4-4 10,-4 4 7,-3 2-4,0-4-2,0 4-1,0 0 3,-10 9-2,4-1 1,-5-1-2,2 3 1,-1 2-7,-4 1-6,1 2-1,-4 3-1,1 4-2,-8-2-3,1 2-4,2-2-4,-1 2-2,-2 2-2,1-7-5,-4 3-4,3-3-2,5-2-3,-2-2-1,-2-3-1,4-3-4,-2 1-1,1-6-1,4 1-2,2-6-2,1-2-3,-4-4 0,7-2 1,0-2 0,0-1-4,3-1 0,7 0 0,-3-3 0,6 3-3,-3 0-1,7 3 2,0-3-3,3 5 1,-4 0-1,8 3 1,-1 1 4,1 3 2,2 3-3,1 3 4,-1 3 5,2 1 3,1 1 3,4 4 3,-5 0-3,1 3 2,5 2 3,-4-1 2,-4 1-2,4-2-3,-3 3-1,0-3 0,-3-2 1,2-1 3,-2-2 6,-5-3-2,4 3-5,1-5 2,-1-5-2,1 3-4,-5-8 0,4-1-2,1-1-1,-1-3-4,-2-4 2,-1-6-7,-1-1-14,2-4-12,-5-4-22,-2 0-14,-1 3-22,0-3-30,-3 5-38,3 2-47,-3 2-44,0 2-133,0 0-165,-3 6-81,3-3-112</inkml:trace>
  <inkml:trace contextRef="#ctx0" brushRef="#br0" timeOffset="33930.57">4809 2820 1627,'10'0'-61,"1"0"17,-4 0 16,3 0 24,-4 0 17,1 0 11,0 2 7,0-2 0,-4 3 3,-3-1-1,2 1 0,-4 2 7,-1 2 3,-7 1 3,-1 1-4,-3 3 1,2 2-3,-8 1 0,-3-1-4,-4 4-3,3 2-1,-6-2-2,4 4-2,0-2-5,-4 3-1,0-6-1,3 0-2,0 1-1,3-5-4,1 0 0,3-4-3,0-1 2,4-3-2,-1-3-2,7-4-2,0-3-1,0-3 1,7-1-4,-1-4 3,1 0 0,3-2-3,0 0 0,3 0-1,1 0-3,-1 2 4,3 1-3,1 2 0,3 3-2,0-1 3,0 3 0,4 3 8,-1 2-2,4 0 6,-4 5 19,4 0 6,2 4 7,1-1 6,1 4 3,-5 4 0,4-3-1,1 1-2,-2 1 0,1 0 2,1 3-7,-2-5-1,-2-1-3,-1 0-1,0-2 0,-2-2-3,0-1 6,-2-1-2,3-6-1,-2 0-7,0-6-1,1-1-7,-5-1-2,5-7-4,-2 0-4,-1-6 1,-1 0-10,-3-4-16,-1-5-25,1-3-18,-3 1-30,-4 2-35,0 2-45,3 6-46,-6-3-129,3 2-203,-7 4-103,-1 0-139</inkml:trace>
  <inkml:trace contextRef="#ctx0" brushRef="#br0" timeOffset="34196.86">6001 2859 1490</inkml:trace>
  <inkml:trace contextRef="#ctx0" brushRef="#br0" timeOffset="34652.64">6024 2855 1376,'13'-3'-11,"-6"1"8,3 2 9,-3 0 27,-1-3 16,1 3 7,-3 0-2,2 0 6,-6 3 3,0-1 17,-3 5 7,0 4 2,-4-1 3,0 5-2,-6 0-1,-1 5-2,-2 2-4,-1 3-8,-3 0-8,-3 3-4,0-3-6,-2 4-6,3-3-5,-1-1-6,-2-3-2,5-2-5,0-2-2,4-1-3,0-4-4,-2-4 0,2-1-2,2-5-6,2-2-3,-2-2 3,0-5-5,5 1 2,-4-4-4,3-9 0,-1 0 0,5-1-5,0-1 3,2-5-3,4 2 1,-3 3-3,6-2-1,1 4-2,2-3 5,0 5-1,2 3-4,2 1 2,2 4-2,1 3 4,1 1-1,2 5 9,2 5 8,-1 1 0,-1 3 14,3 5 3,-1 8 6,2-3-8,0 4-3,4 2 10,-6-1-1,2 2 7,1-3-1,-4 0 0,3-2-9,-4-5 4,1 1-7,-4-3 1,4-2-1,-1-6 4,-2-2-6,3-3-4,-4-4-4,4-1 3,-4-4-3,4-3-6,0-4 4,-4-5-10,4-6-1,-4-1 0,4-5-16,-8-4-26,5 0-22,-4-2-12,0 1-20,-3 2-41,0 4-45,-1 5-55,-3 0-57,4 2-147,-4 5-118,-3 3-118,-3 1-162</inkml:trace>
  <inkml:trace contextRef="#ctx0" brushRef="#br0" timeOffset="35285.22">7268 2857 1783,'10'-7'-56,"1"-1"27,-2 3 22,-2 0 16,2 0 21,-4 0 15,1 0 4,1 1 2,-7 1-2,0 3 0,0 0 0,0 0 1,-13 7 5,5-2 5,-5 5 2,4-3-9,-8 6-4,-1 3-3,2-4-6,-4 3-4,-4 2-3,-1 3-1,-2-2-3,0-1-4,0 3-1,0 0-2,1 0-2,-2-2-3,9-3-2,-4-3-1,-1 0 0,4-1-2,-3-4-2,2 1 1,6-5-3,0-2 2,3-2-2,-2-2-1,4-2-3,6-4-1,-1 0 1,1-1-1,8-3 1,-1 1-2,7 2 0,-1 1 2,9-4-3,-6 2 0,6 2 0,1 3 1,-3 1-2,2 5 0,1 0 2,2 3 4,2 2 7,-4 5 12,2 3 9,-1 5 1,0-1 6,-3 3 9,3 5-4,-4 0-3,2 2-2,-2-2 1,1 0 0,-1-2 8,-2-3-4,-1-1 0,1-3 1,2-2 19,-2-3-4,-1-7-2,4-1-8,2-3-20,-2-5 3,2-5-5,-1-5 0,5-4-5,-3-5-4,-3-5 0,3-6-5,-7-5-5,0-2-10,1-1-8,-11 5-12,0 1-16,-3-1-25,-3 6-19,0-2-28,-4 13-32,-3-2-49,-3 6-67,-8 2-174,5 2-145,-4 3-104,-4 0-174</inkml:trace>
  <inkml:trace contextRef="#ctx0" brushRef="#br0" timeOffset="36011.28">8679 2835 1700,'10'0'-23,"0"0"18,-5-3 4,3 6 15,-5-3 9,1 2 15,-4-2 7,-10 5 8,3 0 2,-6 3 1,-7-1 2,0 2 1,0 3-4,-3 0-5,-4 3-3,0 5-4,0 0-1,-3 0 0,0 2 0,-3 4-5,6-5-3,-6 7-5,3-6-2,3-1-2,1-1-4,-1 0 1,4-2-4,-1-6 1,1 0-1,3 1-1,0-6 1,3-2 6,-3-5-1,7-3-2,3-1-5,0-1 2,-1-8-3,8-2-3,3 0 2,0 0-2,3-5-3,5 3-2,-2 0 3,1 1-3,3 1 0,3 3 4,4 1-4,-3 5 4,-2 0 6,6 4 3,-2 2 2,1 0 3,3 5 7,-4 0 2,5 5 6,-2 2 16,1 3 2,1 0-6,-2 0-3,1 0-4,1 0 0,-2 0-1,-2 0 4,4-2-1,-5-3-3,1 0 10,2 0 11,-2-5-3,-1-1-4,2-4-5,-1-4-1,-1-1 0,1-5-1,-1-2 0,1-7-9,-4 2-3,4-10-9,-4 0 1,0-4-4,-2-1-7,-5-1 1,1 3-4,-4 0 1,0 5-1,-3 1-17,0-2-35,-6 6-38,1 0-42,-7 3-55,-1 5-79,-7-1-117,-3 0-260,-11-2 60,-2 5 76,-8 1-71,-2-3-64</inkml:trace>
  <inkml:trace contextRef="#ctx0" brushRef="#br0" timeOffset="70418.23">875 3987 850,'0'0'-518,"0"-3"405</inkml:trace>
  <inkml:trace contextRef="#ctx0" brushRef="#br0" timeOffset="70845.61">875 3984 632,'0'0'129,"0"0"-33,0 0-9,0 0-6,0 0-4,0 0 7,0 0 5,0 0 4,0 0 3,0 0 3,0 0 4,-3 6-2,3-6 2,0 0-1,0 0 0,0 0-1,0 0-5,0 0-1,0 0-2,0 0-3,0 0-4,0 0-5,0 0 5,0 0 4,0 0 7,0 0-4,0 0 9,0 0-3,0 0 1,0 0-5,0 0-5,0 0-3,0 0 2,6 2-4,-2 1 4,-2-3 9,6 1 0,2-1-5,4 0 0,-2 0 8,1 4 4,4-4 5,7 2 3,-1-2 1,7 2 0,-4-2 4,4 0 1,0 4-11,4-4-4,0 2-33,-4-2-2,3 3-9,-3-3 0,0 3-7,-3-3-3,-4 1-5,0-1-5,1 0-2,-4 0-5,-4 3-2,1-3 0,0 0-8,0 0 0,-4 0-1,-4 0-3,5 0-1,-4 0 0,0 2-2,0-2-4,0 0 3,-4-2-3,2 2-3,-2 0 1,-3 0 1,7 0-4,-7 0-1,5 0-2,-5 0-18,3 0-41,-2-3-52,-4 3-63,3 0-59,-3 0-100,0 0-117,-13 0-316,-1 0 83,-8 0 83,-13 5-365,-14-2-439</inkml:trace>
  <inkml:trace contextRef="#ctx0" brushRef="#br0" timeOffset="76341.81">2163 3660 371</inkml:trace>
  <inkml:trace contextRef="#ctx0" brushRef="#br0" timeOffset="76904.4">2159 3652 893,'-4'-2'185,"1"-1"-65,-1 1-14,4 2-2,-2-3-12,2 3-10,-4-3 1,1 3 3,3 0-5,0 0-4,0 0 2,-6 3 5,2 0-2,-3 2-1,3 0-2,-2 2-6,0-2-5,-1 3-1,0-3-3,1 2-5,-4-2-7,3-1-1,0 2 0,-3 0-11,1-1-2,2-4-2,-4 5-3,2-6-2,2 5-1,-4-5 2,1 0-2,0 0 0,4-3-1,-1-2-7,-2 1-5,1-4-3,2-1 2,3 0-1,-1-1-5,1 0 3,3-2 0,3-1-2,1 1 5,3-4 1,3 2 6,2 1 1,-2 1 5,7 1 12,-3 2 2,5 0-4,-1 5 13,5 1-1,-4 1-3,2 4 9,6 5-8,-4 2 2,-3 3 0,3 3 0,-2 3-2,1 2-10,-8 2 8,2 3-2,-2-3-3,-4 6-5,-4-3-2,-1 3-1,-2-1-7,-6-2-1,-2 3 0,2 0-3,-3-4-7,-4 1 2,-1 1 3,-2-4-4,1-2-8,-6 1 5,5-5-2,-4 2-3,0-6 0,1-3-5,-1 3 3,1-7 0,-4-5-5,7 0-2,-4-3 2,0-5 2,3-2-3,5 0-1,-1-2-1,2-1 3,5 1-9,3 0 9,3 0 7,5 0 10,2 5 5,6 0 17,4 4 9,7 0 6,3 6 4,3 2 1,1 5-6,2 3-6,5 2-3,-2 7-6,4 1-3,-2 5-6,-1 1-29,-7 1-32,4 3-50,0 1-51,-4-1-56,1 5-90,-11 2-156,3-1-242,-9-1 81,-1-1 74,-2-1-205,2 3-218</inkml:trace>
  <inkml:trace contextRef="#ctx0" brushRef="#br0" timeOffset="78892.87">3494 3645 661,'0'0'-367</inkml:trace>
  <inkml:trace contextRef="#ctx0" brushRef="#br0" timeOffset="79301.34">3494 3645 631,'0'0'158,"0"0"-21,0-3-12,0 3-15,0-3-5,0 3-3,-5-1 4,2-2 3,3 1 5,-3-1 2,3 0 0,0 3-1,-3-2-2,3 2-2,0 0-5,-4 0-11,4 0-6,0 0 0,-3 8 4,0 1-7,-4 1-3,3 5 3,-2 5 10,-1 3 10,4 4-4,-3 6 6,-2 2 8,5 2-7,-3 1-4,2 2-2,1 0-2,3 2-12,-3-2 2,3 1-8,0-2-5,3-1-13,-3-1 0,3-1-6,4-5-5,-4 1-1,4 0-5,0-10-21,3-1 3,-1 0 5,2-6 2,2 0 4,-2-5 2,5-2-3,-2-3-1,2-4-2,1-1-3,-1-1-2,-2-4-5,-1-3-2,4-4-3,-4-1 0,-4-3-2,2-4-4,-4 1-1,-1 2 2,-3-2 3,-3 3 3,0-2 4,0 3-4,-3 3 0,-7-1-5,0 4-2,0 3 1,-6 0-3,-1 5-4,-4 1 1,2 1-3,-1 5-6,-4 0-24,2 2-33,-5-2-43,3 2-40,1 1-37,-1 2-61,8-2-74,-5 2-130,9-4-240,-2-1 74,1-1-291,6-1-379</inkml:trace>
  <inkml:trace contextRef="#ctx0" brushRef="#br0" timeOffset="79774.08">4787 3638 2186</inkml:trace>
  <inkml:trace contextRef="#ctx0" brushRef="#br0" timeOffset="80217.17">4814 3630 1971,'9'-3'-68,"-5"3"22,3 0 24,-4 6 34,-3-1 19,0 2 16,-3 3 13,-1 2 8,1 3 2,-7 5 2,0 3-4,-4 2-3,0 5-7,-2-3-6,-3 3-2,2 0-5,-10 5-5,4-2-1,0-1-7,-1-3-3,-3 3-4,4-5-1,0-3-3,-7 7 0,0-9-3,7 0-3,-7-1-1,6-1-1,1-3 0,0-4-2,3-3-2,-4 0 2,8-8-5,-4 1 1,6-6 2,-2-3-6,2-6 1,4-2-1,0-1 0,1-5-2,9 6-2,-5-6 0,10 4-1,1-2 3,4 3 2,3 1 4,7 1-1,-3 5 0,6 1 1,0 4 5,4 3 5,0 3-3,0 1 7,3 2 6,6 6 1,-3-1 2,4 4 1,-4-1-3,1 1-1,-4-1-2,0 3 0,0-5 3,-4 0 6,0-2 3,-1 0 0,-2 0-2,-3-2 2,0-4 4,0 0-5,-4-4-5,5-6 2,-5 0-1,1-3-9,-4-6-4,1-4 2,-1-9-5,-6-8-5,-1-1-5,-2-5-19,-1-6-11,0 8-11,-6 0-12,3 0-21,0 5-24,-3 8-33,-1 2-49,4 2-47,0 5-50,0 4-155,-3 3-79,3 2-70,-3 0-77</inkml:trace>
  <inkml:trace contextRef="#ctx0" brushRef="#br0" timeOffset="80800.7">6331 3689 1517,'33'-5'15,"-9"3"9,-4-3 13,-4 3 8,-6 2 10,1 0 10,-2 2 2,-5 3 4,-11 2 8,-3 6-1,-3-1 0,-4 11-4,-9-3-2,2 6 2,-9 1 1,0 3-6,-4 0-4,0 2-6,0-1-8,-3 0-4,4 0-2,-5-4-5,2 3-5,5-7-3,1-1-4,3-2-3,2-3 1,-2-1-4,8-3-2,-2-6-5,0-2 0,4-2 2,4-3-6,0-6 0,-4 0 0,7-6-5,-4-2-1,4-4 0,2-1-2,4-1 1,4-1-2,0 1 3,3 3 0,3 0 0,4-1 4,0 3 1,6 2-2,-3 4 5,7 3 1,-4 1 3,6 5 6,1 3-1,-2 2 3,4 2 7,0 3 0,0 3 1,-2-1 1,4 4-4,-1 1 4,0 0 1,-2-2 1,-1-1-7,-1 3 1,-2-2 2,3-6-6,-3 4-4,-4-6 5,4 3 9,3-6-9,-7 0 7,7-4-11,-3-4 1,0-2-5,3-4-5,-1-6-2,-1-6 0,-2-5-2,-2-6 3,-2-9-18,2-1-9,-4-2-10,0 9-9,-3-3-24,-4 7-10,1 1-33,-1 6-48,0 6-60,-3 1-100,0 5-229,-3 4 11,0-1-114,-1 4-136</inkml:trace>
  <inkml:trace contextRef="#ctx0" brushRef="#br0" timeOffset="81402.11">7439 3680 1567,'16'-5'-84,"-3"0"87,1 2 15,-5 0 12,2 1 8,-1 2 12,-4-2 6,-3 4 9,1 6 12,-8-1 13,1 5 11,-6 4 2,-2 4 0,-2 5-2,-4 0-3,-3 2-5,0 1-7,1 0-9,-5 3-5,-3 1-5,4-6-6,-1 2-13,2-3-2,-2 0-1,1 0-10,-4-5-2,3 1 2,5-5-6,-2 2-5,1-6-1,4-3-3,-4-1 0,7-4-3,-4-2 1,4-2-5,-1-6-2,4-2-2,0-1 0,3-6-5,1-2 1,2-3-1,4 0-3,0-3 1,6 3 2,-2 2 0,3 1-4,3 2-1,0 3 3,0 5 2,3-1-2,4 5-1,0 6 3,0 5-4,-1 1 5,4 6 3,-4 0 5,5 9 9,-4-3 3,2 4 0,-2 1 2,4-2-2,-5 1 0,4-2 2,-4-1 1,1 1 4,-1-7-1,-2 1-6,3-5-1,0-2 6,-4-3 0,4-2-3,-4-5-3,0-2 4,4-4-5,-4-1-7,0-5 1,1-6-5,-1-4-3,-6-8-9,3-5-22,-10-2-23,-3-4-17,-1-1-23,-6-1-19,-3 1-31,-1 9-38,1 6-41,-7-2-80,1 8-182,-2 6-41,1 0-87,1 3-102</inkml:trace>
  <inkml:trace contextRef="#ctx0" brushRef="#br0" timeOffset="81572.65">8832 3662 1460</inkml:trace>
  <inkml:trace contextRef="#ctx0" brushRef="#br0" timeOffset="82032.7">8875 3647 1395,'17'-5'8,"-4"-2"13,-3 2 18,-3 2 14,0 1 9,-1-2 5,-2 4 4,-1 0 4,-3 0 6,-3 12 3,-3-3 6,-8 6 3,0 0-1,-2 8-1,-4-1 0,-6 3-9,2 3-6,-6 2-2,0 2-4,-3 2-11,-1-5-6,4 3-3,-3-4-5,0 1-5,6-3-5,0-4-4,1 1 4,2-3-10,5-3-1,-2-2-4,4 0-2,-2-3 0,5-4-1,1 0-3,-4-6-1,7-2 0,-4-2-3,5-3-2,2-6 0,-3-1-1,7-3-3,-1-4-2,1-2 4,6-1-4,1-1 8,6 3 3,0-2 9,3 4 2,0 1 1,0 2 3,8 0 1,-1 5 7,-1 2-9,2 3 10,-1 2-6,-4 3 3,5 6 1,-1-1-3,-4 4 3,8 2-2,-7-1 5,-1 2-5,1 1 5,-1-1 2,1 1 2,-2-1 0,0-2 3,0 1-1,0-4 5,-2 1 9,0-4 8,4 1 3,0-3 4,3-2 2,-4-2-3,3-3 1,-1-5 0,3-8-2,-5-4-6,-2-7-6,-2-4-5,-5-5-6,0 1-4,-3-8-7,-4-3-2,-11 4 4,1 0-22,-10 0-32,-10 4-71,-7 6-81,-16 2-120,-10 6-173,-37-3-236,-27 7 81,-23 12-336,-30 3-430</inkml:trace>
  <inkml:trace contextRef="#ctx0" brushRef="#br0" timeOffset="95451.93">2463 3597 696,'3'-2'-583</inkml:trace>
  <inkml:trace contextRef="#ctx0" brushRef="#br0" timeOffset="95711.24">2476 3592 370,'3'0'136,"4"-3"-35,-7 1-18,3 0-17,-3 2 0,4-3 3,-4 1 6,3-1 7,-3 1-3,0 2 6,0-3-1,0 3-4,-3-2-3,3 2-5,0 0-3,0-6-9,0 6-9,0 0-3,0 0-4,0 0-5,0 0 10,6 8 4,-2 0-2,-1-1 10,7 8 2,-3-3 2,-1 7-4,4 0 3,0 4-2,0 2-5,3 2-5,1 1-3,-1 0-4,1-1-4,-1-3-3,0 5-3,1-7-5,-1 2-1,-3 0-4,3-7-2,0 3-7,-5-6-27,1 2-29,1 0-21,1-7-26,-5 1-19,1-3-35,-1-2-18,-4-2-6,7-6-10,-9 3-36,3-10-350,0 3-63</inkml:trace>
  <inkml:trace contextRef="#ctx0" brushRef="#br0" timeOffset="95979.52">2746 3612 1569,'0'-10'-7,"0"3"2,3-3 26,-3 2 19,0 3 16,0-3 14,0 4 6,0 2 6,0-4 4,-3 0-5,3 6-5,0-1 5,0 1 12,-6 7-3,-2 4-4,5-2-3,-7 8-7,4 1-5,-5 2-8,0 3-5,0 4-9,-3-2-2,1 3-4,3-1-1,-4 1-15,1-1 6,3-2-7,3-2-5,-2-1-3,-2-2-22,4-1-12,-2 1-22,5-6-24,-2-2-17,-1 3-17,0-2-12,1-4-13,-1 4-10,0-5-17,4 2-8,-4-6-17,4 2-38,-7-4-405,7 1-113</inkml:trace>
  <inkml:trace contextRef="#ctx0" brushRef="#br0" timeOffset="96174">2379 3915 1647,'0'-10'-22,"-3"2"15,3 3 9,0-2 25,3 0 22,1-1 20,2 4 13,0-2 16,2 1 8,5-4 5,1 5-3,2-1 0,4-2-1,7-3-8,-1 4-9,8-3-16,3-1-4,-4 3-5,3-4-13,1 4-33,-7-1-43,0 1-44,0 2-53,0-3-71,0 5-168,-7-1-164,-5-1-43,-6 2-67</inkml:trace>
  <inkml:trace contextRef="#ctx0" brushRef="#br0" timeOffset="98831.17">1009 4932 1429,'0'0'-114,"0"0"-78,5 8-190,-5-6 105</inkml:trace>
  <inkml:trace contextRef="#ctx0" brushRef="#br0" timeOffset="99152.82">1014 4945 960,'0'2'-48,"0"-2"9,-2 3 7,2-3 6,0 2 8,-3 1 15,3-3-2,-4 2 8,0-2-6,1 2 4,-1-2 4,2 3 5,-2 0 10,0-3-2,2 2 0,2-2 10,-6 0 4,1 3 11,2-2 3,-1-1-3,2 4 9,-2-4 6,4 0 1,0 0 4,-6 2 3,3-2 4,3 0-4,0 0 8,-3 2 1,3 2 3,0-4 0,-8 2 12,8 1 10,-4 0 2,4-2-5,0 4 0,0-2-5,4 1 12,4 2 0,-2-1 6,6-3-1,3 1 1,4-1 0,5 1-8,-1-3-6,11-3-1,-4 1-12,3 2-5,0-3-16,0 1 0,1-1-6,-1-2-5,1 2-10,-1 3-19,-3-1-31,0 1-36,-3-6-31,-1 9-35,1-6-34,-4 1-53,1 2-46,-5-3-85,2 3-172,-4-1 3,-1-2-50,-2 0-49</inkml:trace>
  <inkml:trace contextRef="#ctx0" brushRef="#br0" timeOffset="99432.54">2370 5117 1370,'-8'3'-227,"2"2"-162</inkml:trace>
  <inkml:trace contextRef="#ctx0" brushRef="#br0" timeOffset="99729.75">2340 5133 1064,'-8'2'-27,"2"1"11,-1 0 17,-2-3 14,-2 1 10,1 2 7,1-1 7,-5-2 7,1 3 6,-1-3 4,-2 3 2,-1-3 2,0 0 10,0 0 9,0 1-2,1-1 1,-1 0 4,4 0 1,-1 0 2,5 0-6,-1 0-5,0 0-6,-1 0 3,11 0 10,0 0 10,0 0 3,0 0 9,21 0 4,-9 0 8,9 3 0,-1-3-12,6 5 16,4-2 12,4-1 6,6 3 5,0 0-9,4 0-3,-1 0-1,-4 0-5,2 2-6,-4-4-10,-4 3-10,-3-1-7,3-2-11,-6 1-9,3-2-3,-6 1-10,-5 0-6,1-2-6,1 2-15,-8-3-35,4 3-37,-8-3-38,1 2-51,-8-4-70,3 2-82,-5 0-169,-13-6-222,-9-1 94,-3 1-267,-1-6-331</inkml:trace>
  <inkml:trace contextRef="#ctx0" brushRef="#br0" timeOffset="101621.21">3563 4780 388,'0'-8'22,"0"3"166,3 1-48,-3-1-17,4 1-25,-8 0-3,4-1 2,0 0-1,0 2 2,0-2 9,-3 3 4,3-1 1,0 3 0,-3-5-8,0 5-7,3 0 4,-8 8 2,5-1-4,-3 6-3,2 0-2,-2 6 8,3 1-3,0 5 2,-5 1 0,5 5-3,-4 1-3,1 2 8,3 1-4,-5 2-1,5 4-5,-3-2 5,-1 1-9,4 0-6,0 0 1,-1 0-6,4 1-2,0-4-1,4-2-12,-1-1-2,3-1-3,4 0-4,1-6-3,2 0-5,1-4 5,-2-4-4,6 1 3,1-8-2,-2 0-2,2-2-1,2-6-2,-4 1 2,2-5-2,2 0-2,-1-5-3,-2-2-2,0-3-6,-6-7-1,3 1-1,-5-6-5,-5 0-1,0 0-4,-5-4 2,0 1-3,-7 4 6,1 0-1,-4 3-2,-2 3-3,-3 3-1,-5 3-3,3 3 3,-3 4-7,-3 4 0,-4 4-17,0 0-55,5 7-70,-5-1-70,3 3-92,-3 0-107,7 0-290,-3 3 51,0-6 85,3 0-212,-4 0-258</inkml:trace>
  <inkml:trace contextRef="#ctx0" brushRef="#br0" timeOffset="103247.9">3737 13000 455,'-4'2'49,"4"-2"6,0 3-47,4-1-361,-4 3 280</inkml:trace>
  <inkml:trace contextRef="#ctx0" brushRef="#br0" timeOffset="104344.98">3737 13022 345,'3'0'59,"-3"3"-2,3-2 3,-3 2 12,0 0-1,0 3 4,0-6-5,0 5 1,-3-1-1,3-1 3,-3-1 1,-1 4-1,4-5 0,-4 5 5,0 1-1,2-7-1,2 5-4,-3-2-1,0-1-1,-1 3-1,4-3-1,-3 1 1,0 2-2,3-5 0,0 0-1,0 3 3,0-3-9,0 0-7,0 0-2,0 0-2,0 0 0,0 0 0,0 0 1,0 0 3,0 0-3,10-3 4,-7-2-7,0 0 3,3-2-1,2 2 3,2-3-3,-2-1-1,4-2 1,1-2 0,0 1 4,1-3-4,2 0-1,1 3-3,-2-5-1,3 1-2,-1 1 5,3-2-5,-4-1 2,3 3-1,2 0-5,-3 0 1,1 0-1,-2-1 0,-1-1 5,1 2-1,0-2-13,3 3 17,-3 2-4,-1-4-1,4-2-2,1 3-4,-5 2-2,1 0 1,-1-1-1,1-1-4,-1 3 2,2-3-2,-2 2-2,1 1-3,3-3 3,-4 2-7,1 1 1,-1-1 0,2 3-6,-2-2 0,4-2 2,-3 5-2,-1-3-3,1 2-1,0 0-1,0 0 1,-1-2 0,1 0-1,-4 0 3,4 3-2,-1-4 5,-2 1 1,2 3-1,-2-5 3,2 4 0,-2-2-4,2-1-1,-2 3 4,2-2-1,-2 2-3,2-4 1,0 2-2,-2 3 0,2-4-3,3 1-2,-8 0 1,7-5 1,-1 5-1,-1 0-2,1-3-2,-4 3 4,4-4-6,-4 2-1,4-1 4,-4 0 0,4 0-3,-4-1-1,1-1 1,1 0-1,0 0-2,2-1 6,-1-2-4,1-3-2,-1 1 1,4-2 0,-3 0-2,3 2 1,1-3-2,-5 0 2,7-3 0,-2 2-1,-5 2 4,4-1-4,0-2 1,0 2 1,0-3-1,-4 3-5,5 0 8,-1 0-1,-4 0-4,4 0 3,1 0 0,-5 3 0,4-1 3,-4-2-2,5 3 4,-1-3 1,-4 0 3,5 2 0,-5-2-4,4 3 3,0 0 3,0 1-3,-3-2 2,3 1 2,0 1 1,0 0 1,2-2 4,-1 1 5,2-1 4,1 1 3,0 0 2,2-4-1,-4 3-3,6 1 3,-1 0-1,-4-1-2,0-2-2,3-1 0,4-1-5,-3 3-1,-3-3 0,-1 1-2,4 4 0,-3-3 0,-2 2 2,-1 1 1,2-3 0,-7 2 1,5 3 1,-5 1-4,-2 1 4,2 0-4,-2-2-2,-4 5 1,7-2 2,-8 1 0,5 1-4,-1 1 1,0-2-5,-2 2 0,2 1 0,-7 1-4,5 1 2,-2 2-4,1-4 1,-2 6 0,-2-1 0,0 1 2,-2-1 0,2 1-3,2 2-1,-5-1-1,0 1-2,0 1 4,4-1-4,-7 2 0,3-2-1,4 3-2,-7-4-2,0 5 3,4-2 2,-1 3-1,0-2 1,-3-1-1,0 0 1,0 3-1,3-1-1,-3-4-4,0 5-18,-3-1-29,3 1-38,-14 1-45,4 5-49,-2 0-73,-9 6-87,-6 0-136,-3 3-260,-9 0 102,-8 6-353,-7 1-464</inkml:trace>
  <inkml:trace contextRef="#ctx0" brushRef="#br0" timeOffset="104766.39">3755 12712 2382,'-2'13'-342</inkml:trace>
  <inkml:trace contextRef="#ctx0" brushRef="#br0" timeOffset="105581.21">3753 12747 1734,'-3'8'-91,"3"-1"6,0 1 12,-3 2 9,3-6 12,-4 4 15,4 0 15,-3-1 5,3 1 9,-3-1 4,3 1 8,-4-1 5,0 3 6,0-7 10,2 4 3,-1-2 2,3 0-2,-3 0 3,-1-1 5,4-1 11,0 0 7,0-1-2,0-2 5,0 0 13,7-5 5,-2-2 2,3 2-1,2-5 4,0 0 5,4-3 0,-1 0 1,3-4-4,1 0 0,7-3-3,-6 0 0,7-1-5,0 2-4,0-4-3,-1 2-2,2-5-6,0 4 2,1-3-2,3-3 0,7-1-3,-7-3-7,1 3 2,2 0 0,0-4-6,-3 0 4,0 3-4,3 0 1,-3-3-6,-3 4 1,0 4-3,-4-4 0,3 5-2,-2-1-2,-1-2-2,0 2-1,-3 0-9,4 0 1,-4 0-2,3 0-4,0 1-2,1-2 8,0 3-14,-2-3 2,2 2 0,-2 5 0,6-7 2,-4 6-2,-2-2 0,2 3 8,-4-2 1,3 1 3,-4 2-1,2-1-4,-1 2 0,0 1-5,-3 0-3,3-1 3,-3 3-5,3-4 5,-4 3 2,4 0-2,-3-3-5,3 3 5,-3-3-1,-1 1-1,5 3 4,-2-6 5,1-1-5,1 1-1,-2 0 4,5-2 2,-1 2 0,1-3-2,-2-1-3,2 0 4,0 2 2,2-2-3,1-2 0,0 1 2,-4 1-1,0 0 0,4-1-7,-3 0 4,-1 3-4,0 0 1,0-1 2,1 1 1,-4-1 2,3 1-3,0 2-2,-2-1-1,2 1 1,-3 1 0,2-1-6,0-1 1,0 4-1,-6 0 2,5 0-2,-4-2-6,3 5 7,-4-4-2,5 0-1,-1 0-2,2-3 1,2-2 0,0 4-1,-1-5 2,4 4-4,-8-2 3,5 0-1,-4 2 5,4-3 5,2-2 1,0 0-1,1 0-4,0 0 7,0 3 6,0-3 0,3 0 2,-4 2 0,1-2-1,-4 1-1,4-2-2,-4 6 2,1 0-3,-8 4-2,1-3 0,-1 6 0,1-1-2,-4 1 5,-2 4-3,-5-3-4,4 5-1,-5 0-5,4 0-24,-9 1-37,0 4-36,0 2-38,-14 5-34,1 3-49,-7 5-61,-7 4-75,-10 5-224,-2 5-82,-15 6 98,-3 2-188,-16 18-234</inkml:trace>
  <inkml:trace contextRef="#ctx0" brushRef="#br0" timeOffset="105866.45">3860 12590 1729,'0'7'-588</inkml:trace>
  <inkml:trace contextRef="#ctx0" brushRef="#br0" timeOffset="106465.04">3853 12617 1463,'-3'8'-76,"-2"1"7,3 2 14,-1 1 8,0-1 12,-4 1 13,0-2 4,4 5 5,-4-6 2,4 3 5,-4 0 0,4-3 6,-1-1 6,4 2 21,-3-3-3,3-2 0,0 2 0,-3-2-6,3 1-2,0-1 1,-5-1 0,5 1-5,0-1 8,-2-2 8,2 1-3,0 1 1,0-1-6,0-1 1,0 1 8,0-3 11,7 0 9,-1-3 7,5 1 4,-3-5 9,7-7 14,0 2 12,3-5 6,9-6 7,3-4 5,4-6-1,12-4 0,4-6 7,16-17-10,9 0 5,-2-2-6,3 0 4,4-4-15,-7 4-7,4-3-7,0 2-8,-7 1-8,0-6-1,0 4-9,-3 1 1,-1 0-7,-6 1 0,-6 8 2,-8 8-1,5-2 1,-5 4 0,1-2-15,-1 1 11,1 3-12,-4-1 3,4 0 3,-4 4-3,5-1-5,-6 0-2,1 3-3,5-4 3,-6 1-9,2 2 0,-4-1-5,1 1 1,-6 3-8,3-3 3,-6 7-2,5-8-1,-3 5 0,0-1 0,6-5 2,-4 5 5,1-1 4,-3 4 4,2 0-3,1 0 4,-4-1 0,4 0-1,-1 0-2,-2 3-2,0-2-2,-1 2 1,-3-1-2,3 2 2,-9 4 0,-2 3-3,2-1 0,-4 3 3,-2 1-5,1 4-1,-8-1 2,4 3-2,-2 1-1,-2 2 3,-1 1 2,-1 2-2,2-1-2,-5-1-1,0 5-4,-2-1-2,-1-1-9,1 6-25,-4-2-30,0 2-27,0 0-22,0 0-28,0 0-29,-4 8-36,1-6-50,-3 1-93,-2 1-289,-8-1 30,-3-1 72,-6 4-141,-5-5-162</inkml:trace>
  <inkml:trace contextRef="#ctx0" brushRef="#br0" timeOffset="113813.31">8112 16062 442,'-3'-13'56,"-1"5"-13,-3-1-4,1 2 2,3-3 11,-7 0 1,2-3-13,2 4 4,0 0-9,-4 0 6,-1-2-2,5-1 5,-4 2 6,-1 1-6,2-2 5,-1-2-8,-4 4 2,5-6-4,-1 5 4,-1 2 4,-2-1-3,4-2 0,-2-2 3,5 4-1,-4 1 4,-1 1-2,4-1-1,1 6 3,-3-6 5,1 1 3,1-1 2,1 6 4,0-5 0,-3 4 2,4-3 6,-2-2 0,-2 7-1,0-2-3,0-2 8,-1 2-5,-3-1-3,3 4 1,-2 0-8,-6-3 1,5 6 2,-4-3-5,-1 0 4,0 4 0,-2-1 1,3 2 0,-6-2-2,1-2-4,0 7-3,3-2-2,-2 1 1,1-4-1,0 7 1,-3-3-10,3 3-7,-3 5 11,-1-6-5,1 8 2,-1 5-7,2-2-3,-5 2 1,3-2 1,1 5-5,-1-2 2,2 2 1,-2 0-2,4 1 1,-1 0 2,-1 4-2,5-5-1,0 3 1,0-3 1,4 5-6,0-3 0,3-2 1,0 8 1,0-6 3,6 5 2,-2-1-3,3 4 3,3-2-3,0-2 2,-4 2-3,8-3-5,-4 0 1,0-3-7,0 6 3,3 0 4,0 1 1,0 0-2,1-2-3,-2-6 2,6 13 0,-1-7 3,-4-2-3,3 2 0,1 2-2,0-2-3,3-6 0,-7 6-2,7-6 5,0 5 0,-3-12-2,3 6-5,-4 0 0,5-1-1,-2-5-1,4 4 3,-2-1 7,5 1 2,-2-1 1,5 1-4,2-4 1,2 4 0,1-1-5,3-1 2,-2-1 0,2-1 6,3-4-7,-3 2-2,0-4 1,3 3 2,0-2 3,0-1-2,0-6-1,-3 5 0,0-3-1,-1-5 2,-1 4-1,3 0-1,2-3 1,-3-1-3,-4 1-3,0 1-3,2-1 2,-3-3 1,-2 0-5,-2 1 0,1-1-2,1-2 1,1 6 3,-2-6 11,1 1 3,1-2-3,1 1 5,-1-6 0,2 1 7,0 1 0,4-7-7,-1-3-2,1-6 0,0-1 3,3-4-4,0 0-8,3-5 2,1-2-3,2-6-1,-3 4-6,5-7-1,-2-3 1,1 1 0,-7 4 0,0-2-6,-3 1 5,-1-3-2,1 2-2,-3-2-1,-5 0 0,-2 1-6,-4-6 2,0 6 1,-6-6 2,-3-3-2,-8 2-4,-3-6 3,-9-8-1,-4-4 1,-6 7 1,-13-21-5,-6 6 1,4 17 1,5 5 4,-1 5-1,-5 6-3,1 2-2,4 5 4,1 7 2,6 6-6,-3 5 0,3 2 2,3 6-2,0 1-10,3 7-8,5 1-27,-5 0-41,1 7-53,2 4-61,5-4-54,-1 3-63,4 5-89,-1 2-184,-2-2-103,-8 0 70,1-2-349,-7-1-454</inkml:trace>
  <inkml:trace contextRef="#ctx0" brushRef="#br0" timeOffset="133601.59">4267 4988 748,'-3'-3'93,"3"3"-37,0 0-57,0 0-41,0 0 88,0 0 13,9 6-11,-6-6-7,1 1 1,0-1 9,-1 3 7,-3-3 0,3 0 1,-3 0 0,0 0-3,0 0 3,0 0 1,0 0 0,0 0-5,0 0 2,-14-3-1,11 2 2,3 1-2,-3-3 0,3 3 1,-6 0-2,6 0 3,-7-3-1,4 3 0,3 0-1,0 0 0,0 0-3,-8 0 1,8 0-3,0 0-6,-6 0 1,6 0-9,-3-2-2,3 2-3,0 0-4,0 5 14,0-2 6,3-2 0,3 4-3,2-2 1,2 1 7,-1-1-4,5 0 8,-1 2-7,4-3 10,-4 1-5,4-1 5,-1 1-4,5-1 2,-5 0-5,1 1 0,0-3 1,-1 0-10,1 2-1,-4-2-1,0 0-3,1 0-3,-4 0-1,4 3-5,-5-3-4,1 0 5,1 0-3,-5 0 0,0 0-4,4 0 2,-2 0-3,1 0 2,-2 0-5,-1-3 4,-2 3 5,3 0-2,-1 0-2,-6 0 0,7-2 0,-4 2-1,0 2-1,-3-2 0,8 0 0,-5 0 0,-3 0-4,0 0 1,3 3-4,0-3 4,-3 3 4,4 2 17,-4 0 3,0 5-1,0 0 1,-4 2-2,4 1 4,-3 4 1,0 6 0,0-1-3,-1 5-6,0 2 1,1 5-4,-4-2 1,4 1-6,3 0 1,-3 1-2,0-6-5,3 3-1,0-4-3,-3-2-1,6 1-8,-3-7-17,0 0-22,0-3-32,3-1-30,0 0-29,0-3-35,1 1-37,-1-4-53,8 2-67,-5-7-169,4-1-152,-4-3 71,5 0-235,-1-6-283</inkml:trace>
  <inkml:trace contextRef="#ctx0" brushRef="#br0" timeOffset="134469.31">6154 4922 2069,'11'-2'-48,"-5"-2"36,1 1 10,-4 0 3,3-3 15,-2 6 16,0-2 9,-1 0 2,-3 2 5,0 0 6,0 0 0,-11 10 4,5-4 1,-1 3-3,-2 1-1,-5 5-1,-2-3-5,-5 5-5,-2 1-2,-4 0-6,0-1-5,0 1-3,1-2-1,3 0-3,-4 2-3,0-3-3,7-3-3,-2 2 2,4-5-3,2 1-2,-2 0 0,8-3-2,-2-2 1,2 0 1,0 0-3,0-5-2,0 0 0,0-2 3,3-4-5,0-1 1,3-3-1,2 0 1,-1 0-1,-2-2-4,10 2 1,-5 0 0,3 2 0,-1-2 1,2 5-8,3 0 7,2 3 0,1 2 3,1 2 3,3 1 2,1 4 7,3 0 2,-2 6-2,4-3 4,4 5 2,-4 0 2,0-2 0,3 4 5,4 0-3,-4-1 3,0-4 0,-2 3 3,-1-5-4,-1 3-2,2-4 1,-1 0 6,-1-5-7,-2-1 6,4-1-5,-5-2 1,4-2-4,-4-2-1,2-8-2,-2 0-15,-2-5 10,-2-5 0,-5-4-3,0-6-20,-3-3-12,-1-3-8,-3-1-12,0 1-5,0 1-9,0-1-8,-3 10-12,3 3-25,0 3-32,0 2-24,0 5-16,0 5-33,3 0-47,-3 4-140,6 4-105,-3 0-35,4-1-32</inkml:trace>
  <inkml:trace contextRef="#ctx0" brushRef="#br0" timeOffset="135027.81">7395 4758 1392,'30'-6'25,"-7"0"18,-3 2 0,0-1 3,-6 2 16,-1 1 12,0 0 6,-2-1 0,-2 1 0,-2 4 10,0 3 8,-4 3-1,-3 2-6,-3 3 5,-4 4-8,-3 0 0,-3 3-10,-7 5-5,-1 0-4,-2 0-9,0 3-1,-4 2-5,1 3-12,-1-9 2,3 3-5,2-3-9,-2-3 3,4 2-6,4-5-1,-1-3-8,4 0 0,-1-3 5,4-2-8,-1 0-4,2-5 0,-1-2-3,-1-3-4,-2-3-3,4-2 0,-2-5-4,-2-2-1,3-3-1,3-1-3,1-1 2,2 2 1,1 0 2,3 3-1,0 0 1,3 0-1,1 3 2,6 4 0,-3 0-3,6 3 3,1 2 0,-2 0 2,6 4 0,4 1 1,-2 3 1,7 0-1,-3 0 6,3 0 0,-2-2 11,2 0-1,3-2 8,0 1-2,0 0 0,0-5 1,0 0-1,0 0 4,-1-5-4,1 0 3,0-2-5,-2-1-4,-1-1-3,-3-9-1,-3-2-1,1 0-3,-5-3 1,-4-2-3,-5 1 3,1 0-4,-7 0-10,-2 1-5,0 4-15,-2-2-15,-1 6-21,-5 3-28,2 0-32,-1 1-35,3 7-41,-1-5-85,-3 5-175,5 0-63,3 0-51,0 2-70</inkml:trace>
  <inkml:trace contextRef="#ctx0" brushRef="#br0" timeOffset="135559.81">9005 4595 1620,'31'0'36,"-5"-3"4,-5 3-9,-5-2 19,-5 2 16,-2 0 5,1 0-4,-4 2 3,-1 1 6,-5 4 6,3 4-3,-11 1-2,2 5 1,-4 3 1,1 3-6,-5 4-5,-7 1-6,2 2-3,-5 2-13,-3 4 3,1-4-9,-1 0 0,0-2-2,-2 0-7,6-4 0,-5-2-5,5-4-3,0 2 0,-1-6-4,-2 1-3,6-4-5,0-6 4,0 1-2,0-6 1,7-2-5,-4-2-2,1-4 4,5-1-3,-2-3-2,2-4-4,2-1 2,2-6-1,1 1-4,6 2 2,0 2 0,3-2 0,4 5-2,-1 1 1,5-1-1,-2 9 2,3-2 1,6 6-2,-1 0 4,0 6-2,6 1 10,-3 0 4,5 3 1,3 3 12,-1-3 6,3 0 1,-4 0-1,4-1 10,0-1 7,-2-3-4,2-2 12,-4-3 3,4 0-4,-7-3 6,4-4-8,-4 0-1,-2-8-5,-5-3 9,4-5-1,-7-2-3,-2-2-5,-5-6-6,-6-2-4,0-2-8,-9-1-7,-2-2-10,-8-1-26,-5 5-41,-3 3-42,-6 6-51,0 2-70,-8 4-106,-8 4-287,-9 2 22,-4 5 79,-25 3-131,-10 5-133</inkml:trace>
  <inkml:trace contextRef="#ctx0" brushRef="#br0" timeOffset="144402.43">3833 4613 992,'0'-5'102,"-3"-1"-400</inkml:trace>
  <inkml:trace contextRef="#ctx0" brushRef="#br0" timeOffset="144606.87">3840 4596 1065,'0'-1'116,"0"-2"-26,0 3-5,3-2-6,-3 2 2,0 0 9,0 0 7,0 0 3,2 10 6,-2-2-5,0 0-2,0-2-6,0 4-4,0 5-5,5-3-6,-5 4-5,3 0-4,-1-2-7,3 6-6,2-3-6,-4 4-5,7-2-6,-5 1 1,4-1-5,-3 2-6,4-1-1,0 0-4,0 0-6,-4-2-9,1-1-3,4 1-25,-5-3-21,0-2-23,-2-4-23,-1-1-36,4-1-36,-3-2-20,-2-2-30,-2-3-84,0 0-344,4-12-134</inkml:trace>
  <inkml:trace contextRef="#ctx0" brushRef="#br0" timeOffset="144860.2">3913 4620 1678,'2'-7'-29,"-2"2"16,5-1 15,-5 0 13,0 2 16,0 4 22,0-2 10,0 2 12,0 0 7,0 0 1,-5 10 4,3-6-2,2 8-2,0-3-3,0 6-7,-3 0 1,3 1-8,0 8-3,0-2-6,-5 3-6,5 0-6,0 0-3,-2 0-3,2 0-4,0 3-7,0-3 2,0-3-4,0 3-9,0-5-14,-3-3-25,3 1-34,-4-3-31,2 0-39,-2 0-37,-1-5-27,3 1-63,-8-4-94,4-2-259,-6-1-104</inkml:trace>
  <inkml:trace contextRef="#ctx0" brushRef="#br0" timeOffset="145109.97">3657 4925 1661,'0'-3'-16,"0"1"15,3-1 21,0 2 22,3-5 17,2 4 10,2-4 11,-1-1 8,5 2 9,-1-1 8,11-3 3,-1 1 5,7-4 6,0-1 0,7 0-8,1-1-12,0 1-9,5 1-7,1 0-8,-4 0-10,0-2-5,-4 4-12,1 0-18,-4 3-30,-6-1-46,0 1-48,-3 2-50,-1 0-43,-10 2-106,1 1-229,-11-1 29,-3 2-33,0 1-29</inkml:trace>
  <inkml:trace contextRef="#ctx0" brushRef="#br0" timeOffset="146266.91">775 6192 1388,'0'6'-80,"3"0"90,-3 0 25,3 1 14,-3-2 3,4 0 14,-4 0 13,0 0 3,3-2 3,-3 2 3,4-1-2,-4-1-4,0 3-4,0-4 6,2-1-2,6 5-2,-5 0-6,7-1-7,-1-4-5,1 2-6,8 0-4,-2 2-7,5-3-3,6-2-11,-2 0-18,10 3-30,1-3-28,1 0-30,5-3-43,9 3-39,-4 0-67,2 0-154,-2-2-226,0 2-102</inkml:trace>
  <inkml:trace contextRef="#ctx0" brushRef="#br0" timeOffset="146729.22">1992 6297 1567,'-14'-2'-91,"4"2"107,0 0 17,-2 0 3,5 0 14,-4-3 13,1 3-5,4 0-2,-1 0 1,4 3 20,3-3 6,0 0 4,0 0-1,16 2 6,1-2-3,4 0-2,9 3-11,2-6 0,5 3-6,3-2-8,7-1-5,0 3-5,0-2-6,0-1-5,-4 1-14,-7-1-16,2 3-44,-2-3-34,-6 3-47,3 0-54,-6 0-80,-4 0-179,0-1-222,-5-2-145</inkml:trace>
  <inkml:trace contextRef="#ctx0" brushRef="#br0" timeOffset="146960.22">3299 6292 1672,'-9'3'-182</inkml:trace>
  <inkml:trace contextRef="#ctx0" brushRef="#br0" timeOffset="147130.5">3263 6304 1447,'-10'3'7,"0"2"13,0-2 20,3-1 13,1 1-6,-1 1 4,0-1 24,4 3 18,3-3 5,3 2 6,0-1 3,8-1 7,-1 2-1,6-1 1,1-4-2,3 5-5,3-5-5,4 0-10,3-2 0,3-1-6,0 0-16,1-1 0,6-4-8,-3 2-6,-1-1-14,-3 2-11,1-2-35,-8-1-50,-2 3-63,3-2-100,-7 0-216,-10-1-127,-7 1 69,-6 2-29,-4 1-25</inkml:trace>
  <inkml:trace contextRef="#ctx0" brushRef="#br0" timeOffset="148894.59">4026 14722 794,'-3'0'84,"3"0"-184,0 0 18,-3-5 129,3 5 10,0 0-15,0 0 4,0 0-7,0-2 15,0 2-7,0 0-2,0 0 13,0 0 1,0 0 9,0 0 9,0 0 4,0 0 10,0 0 1,0 0-1,-6 0-5,6 0-7,0 0-2,0 0-6,-8 0-1,5 0-2,3 0-2,0 0-3,0 0 0,-7-6 0,7 5-2,0 1-2,-3 0 3,3 0 2,0 0 2,0 0 1,0 0 6,-3-8-5,3 8 6,0 0 4,0 0 5,0-3-3,0 3 6,0 0 6,-4 0 1,4 0-3,0-6-3,0 6-6,0 0-1,4-1-11,-4 1 19,6 0 6,1 1-3,4 5-19,-2-3 4,1 5 10,7-1-4,-1 3 2,4-1-4,1 4 2,-2-1-4,5 4-1,3 1-4,-1 0-1,4 6 14,4-5-8,5 4-2,-1-2-3,2 3-8,-1-4-4,2 4-1,-5-5-5,-2-2-3,-1 2-3,0 3-4,-3-9-5,0 3-2,-1 0 0,-1-3-6,2 4 3,-6-7-2,-2 4 2,2-1 4,-4 1-1,3-1-1,7 1-5,-3 5 4,-1-4 1,4-3 2,-3 7-4,3-4 1,0 4 3,0-4 19,0-2 0,7 9-9,-7-8-3,0 4-1,0 3-3,3-2 4,-3 2 1,8 2-2,-8-4-3,0 7-1,0-3-7,3 6 1,-3-10-7,-3 6 3,3-6-5,-4 6-3,0 0-1,1-5-2,0 5-2,3 8-2,-3-8-21,0 1 0,-2-5 14,5 3-3,-2 2 2,-2-3 0,0-2 1,2 5 11,4 5-3,-4-10 1,2 5 7,-3 1-2,3-2 2,3 1-1,-6 1-3,3-4-1,3 5-2,0-1 4,-3-2 9,3 6-3,-3-9-1,-3 1-2,3-2-3,-3 2 1,6 4 12,4-2 5,-4-5-9,-3 5 0,3-7 0,-3 1-4,-1-2-2,1 5 5,-2-3 9,2 1 4,0-2-1,0 0-1,0-1-5,-7 2-3,2-6-3,-5 0-4,-1 2-5,2-2 2,-6-5-3,3 6 1,-6-8-9,3 2-12,-6 1 0,1 0 0,1-1 0,-2-5 0,1 7 0,-3-5 0,0 1 0,-1 1 0,-2-5 0,6 5 0,-3-4 0,-4 3 0,3-2 0,-2-1 0,2-2 0,-2 0 0,-1 5 0,-3-3 0,4-2 0,-1 0 0,-3 0-85,0 0-110,0 0-88,-17-2-82,7-3-93,0-5-136,-3 1-271,-7-9 54,-3-5 102,-4-4-592,-6-12-760</inkml:trace>
  <inkml:trace contextRef="#ctx0" brushRef="#br0" timeOffset="149970.63">3810 12792 3215,'-3'3'-245,"3"-3"3,0 0-2,0 0 89,8 5 19,-3-5 15,-5 1 20,0-1 26,10 0 21,-3 0 8,-1-1 15,1 2 13,-2-2 14,10-2 12,-5 1 12,6-4 14,1-1 8,3-3 18,1-3 13,9 0 7,2-3 8,2-2 8,6-4 6,7-3 5,7-8 12,1-2 4,5-2 3,24-18 2,-4 0 2,3-3-2,-3-2-11,4 0-7,0-3-9,-2 4-6,-1-4-6,-1 3-6,0 0-8,-3 2-1,-1 4-1,-13 9 0,-9 6 4,3-2-4,3 1 8,-7 2-22,1 1-4,-2-1-1,-1 1 1,-1 4-3,-10 3-1,2 0 2,6-5 5,-6 5-4,-5 0-4,4 0-4,-4 2-3,-4 1-9,7 4 4,-6-4 5,-8 7-1,0 0 3,1 0 0,-3 7-4,3-1-1,-4-4-2,3 0-1,-2 0 0,-1 2 1,4-2-2,0 1-4,0-3-2,-5 2-1,5 3-2,-7 0 5,1 1 2,1-4 1,-1 3 0,-1-1 1,-4 2-3,1 2 7,-1-1 4,-3 0-4,1 1-2,0-1 2,-1-2-14,-3 3 0,3-2-4,-3 0-3,1 1-2,-2 1 2,-3 2 1,5 1-5,-4-2 5,-1 4-14,0-1-1,1 1 1,1-1-3,-3 3 3,0-2 1,0 2-4,-1 0 1,-1 0-3,0-1-1,2 5-8,-2-4-8,-1 2-3,3-2-15,-5 1-19,3 1-23,-3-1-35,2 2-34,2-1-57,-4 3-119,-9-7-131,-9 5-301,-12-1 50,-17-5 99,-18 4-323,-25 1-407</inkml:trace>
  <inkml:trace contextRef="#ctx0" brushRef="#br0" timeOffset="152172.21">4547 5997 568,'-4'0'84,"8"-2"-161,-4 2-92</inkml:trace>
  <inkml:trace contextRef="#ctx0" brushRef="#br0" timeOffset="-202001.68">13028 12330 908,'-3'-5'41,"3"-3"-17,-4 6 15,0-5-3,1-1-2,0 4-75,0-2-29,3 0 101,-4-2 12,4 2-9,0-2 1,0 1 7,0-3-2,0 2 12,0-4-10,-3 5 6,3-4 8,3 1-4,-3 0 3,-3 3 6,3-6 6,-3 6 0,3-3-1,0 3-2,-3-4-5,-1 4-5,4-4-3,0 4-5,-4-3-4,1 3-7,3 0-3,-3-4-3,0 4-3,3-3-2,0 2 5,-4 0 1,4 1 6,-3 0 3,0-1 7,3 3 2,-3 1-1,-1-4 3,-3 4 0,1-2-6,-1 0 1,4 2-2,-8-1 1,5-3 5,-4 5 0,-1-1 0,-1-1-3,-1 2-1,-2-2-2,0 2-2,-2 1 8,-4 2 6,2-2 0,1 2-5,-1 0-6,-4 2-3,-1 0 5,-3 1-4,-3 2 4,4 0-2,-4 0 13,0 3-5,3-2-9,-8 6-1,3-3-4,-1 2-3,6-2-2,-6 4-1,3-1-6,0 3-4,6-1 9,-2 0-5,0 1 1,-1 2 4,3-2-1,4 3 5,1-3-6,-2 5 5,1-4-1,-3 5-2,6-3 4,0-1 0,1 1-3,2 3-4,-5 0 4,5-3-5,-2 2 0,2 0-3,4 0-2,-3-3-2,-1 5-7,5 2 8,-1-2 3,-4 3-5,4 3-3,-1-1 6,2 1-1,-4-1 2,5-3 2,-2 5 2,1-2 0,3-2 0,-5 5-1,5-5 5,-1 4-2,1-6-4,-2 2 5,1-1 0,5 0 0,-1 1-2,-4-3 1,7 3 1,-3 0 1,3-5-1,0 6-1,0-2 2,3-2 1,0 4-5,-3-1 2,7-1-2,-5 5-1,5 0 0,1-4 3,-5 0-7,4 0-3,-2 0-1,2 0-1,4-5-2,-4 5-1,2-4 4,2 0-1,2 0 6,-3-1-4,3 2 1,0-4-2,4-1-2,0 1 1,0-2 2,2 5-3,1-3 1,-2-1-1,-2-7-4,4 5-3,-4-3 2,4 4-1,-2-2 0,-2-3 0,1-2 4,2 4-1,-2-2 4,4-2-2,-2 4 2,1-4-2,1-1 2,-2-1 0,5-4 2,-7-1 0,5 4 0,-1-5 0,2-1-1,1 6 21,-2-12 4,5 6 0,0 0-6,3-1 3,-3-5 5,-4 1-8,3 1 17,1 1-28,0-10-8,6 4 15,-3-1-8,4-8 6,-4 0-4,-1-2 10,1-2-7,5-2 5,-2-9-4,-3 0-2,0-7-3,0 5 0,-3-5 0,-1 1-1,-3-4 7,4 2 4,-3 4-8,-5-9-5,1 10 1,-3-4 0,0-1-3,-4 4 2,4-5 5,-7 9 0,-3-6 6,-1 3 1,1 1-2,-7-2 9,0 2 0,-4-1 4,-2 2-1,-1-2 0,-3 4 6,-3 1-2,-1-6 3,-5 8 1,1-1-2,-1 2 0,-1 2 4,-1 0 2,5 6 2,-4 0 1,4 3 2,2 1-4,1 1-2,-4 3-5,7 2-3,-4 2-32,1 2-16,-1-2 0,2 2 0,2 4 0,-4-2 0,4 3 0,-4 1 0,4-3 0,1 3 0,-2 0 0,1 0 0,4-2 0,0 2 0,-5 0 0,8 0 0,-3-3 0,2 3 0,4 0 0,-6 0-77,6 0-162,-3-3-67,3 1-65,0 0-89,0-6-124,3 1-306,-3-8 66,-8-2 107,2-9-549,-4-14-727</inkml:trace>
  <inkml:trace contextRef="#ctx0" brushRef="#br0" timeOffset="-189037.14">4347 6054 765,'-3'-1'231,"6"-2"-101,-6 1-24,6-1-459</inkml:trace>
  <inkml:trace contextRef="#ctx0" brushRef="#br0" timeOffset="-188561.41">4347 6045 1080,'7'0'92,"-7"0"-17,0 0-1,0 0 5,0 0 9,0 0 0,-7-4-4,7 4-3,-3-5 0,-1 5 2,4 0-4,-7 0-6,7 0 5,0 0-6,-6 0-1,6 0-5,0 0 0,-3-1-3,3 1-5,0 0-2,-4 0-3,4 0 2,0 0-6,-3 1 2,3-1-2,0 0-1,0 0-1,0 0-10,0 0 2,-11-1-6,8 1 0,-3 0-6,6 0-1,-10 0-1,7-2 1,-1 2 1,-3 0 1,7 0-1,-6 0-7,6 0-2,-7 0 7,7 0-4,-6 0 1,-2-4-2,8 4 0,-3 0-1,3 0-5,-6 0 3,6 0-1,0 0-4,-7 0-4,7 0 4,0 0 2,0 0-5,-6-2-3,6 2 1,0 0-2,0 0 0,0 0-1,0 0 3,0 0-7,-3 0 4,3 0 3,0 0 2,0 0-7,0 0 1,0 0 2,0 0-8,0 0 7,0 0-2,-5-3-1,5 3 0,0 0-1,0 0 0,0 0 2,0 0-3,0 0-2,0 0 4,0 0-4,0 0 3,0 0-4,0 0-3,0 0 4,0 0-1,0 0 2,0-2-2,0 2-2,0 0-9,0 0-19,0 0-10,0 0-19,0 0-33,5-2-37,-5 2-51,3-3-135,-3 1-223,-3-1 46,-2-2-63,-1 0-61</inkml:trace>
  <inkml:trace contextRef="#ctx0" brushRef="#br0" timeOffset="-187544.82">3975 6050 1401,'-2'-2'-61,"-1"-1"7,3 3 8,-7-3 16,4 2 8,3 1-13,0-5-201</inkml:trace>
  <inkml:trace contextRef="#ctx0" brushRef="#br0" timeOffset="-185711.48">3956 6035 914,'0'0'44,"0"0"-3,0 0-4,0 0 9,-2-2 8,2 2 7,0 0 8,-4 0 3,4 0 3,0 0 1,0 0 5,0 0 0,-7 0 4,7 0-3,0-4 0,0 4 3,0 0-3,0 0 0,0 0-2,-3-2-5,3 2-2,0 0-2,0 0-2,0 0-1,0 0-2,0 0-1,0 0-3,0 0 3,0 0-2,0 0-1,0 0-2,0 0-1,-4 6 2,4-6-8,0 0-1,0 0-2,0 0-5,0 0 6,0 0-7,0 0-7,0 0 2,-3 2-4,3-2 1,0 0 1,0 1-3,0-1-8,0 5 6,0-5-3,0 0-3,0 0 2,0 0 2,-7 0-6,7 0-4,0 0 2,-6 0-4,6 0-9,0 0 7,-5 0 3,5 0-8,-2 1 1,2-1 2,0 0-1,0 0-4,-8 0-1,6-1 0,-1 2-2,3-1 1,0 0 3,0 0-7,-6 0 3,6 0 2,-9 0-7,7 3-2,-1-3 2,3 0-3,-10 0 4,3 3 0,-1-3 5,3 2-8,-2-2 4,-3 0 2,2 3-3,3-3 2,-2 1-1,1-1 0,-1 3 0,3-3 4,-2 3-4,1-3-3,5 0 1,-5 0 10,5 0-4,-7 0-3,4 0 2,3 0 6,0 0-8,-7 0 2,7 0 0,0 0-2,0 0-2,0 0 3,0 0-2,0 0 4,0 0-4,14-3 1,-6 3-6,3 0-4,0 0 9,2 0-2,4-3 5,-1 3-2,1 0 8,-2 3 4,10-3 5,-9 0-5,8 0 7,-4 3 0,0-3-1,0 0 2,0 0-8,0 0 3,0 0-3,0 0-3,0 0 6,-4 0-2,1 0-4,-4 0 4,4 2-7,-7-2-1,4 0 2,-4-2-4,-1 2 4,-1 0-2,-2 0 5,4 2 1,-4-4 0,2 2-2,-2 0-2,1 0 4,-1 0-7,-3 0 2,1 2 0,3-4 0,-4 4-1,1-4 1,-4 2-4,6 0-1,-6 0 1,0 0-2,6 0 4,-6 0-3,0 0 5,4 0-4,-4 0 2,0 0 4,4 2-3,-4-2 2,0 0 1,0 0-2,0 0 3,0 0-5,0 0 5,0 0-2,0 0 1,0 0-2,0 0 1,6 3-1,-6-3 0,0 0-3,0 0 1,0 0-1,0 0-4,0 0 5,0 0-3,0 0 0,0 0 1,0 0-1,0 0 1,0 0-1,0 0-2,-3 2-2,3-2 1,0 0 1,0 0 0,0 0 0,0 0 1,0 0-3,0 0 0,0 0 0,0 0 0,0 0 0,3 3-1,-3-3 0,0 0-1,0 0 0,0 0 0,0 0 1,0 0 3,0 0-1,0 0 0,0 0-1,0 0-3,0 0 1,-3 2 2,3-2 0,0 0-1,0 0 0,0 0 0,0 0 2,0 0-3,0 0 1,0 0-1,0 0 4,3-7-1,-3 7-2,4 0 4,-4 0-6,0-3 5,0 3 2,0 0-3,0 0 5,0 0-2,0 0-3,0 0 1,0 0 1,0 0-2,0 0 5,0 0-5,0 0-1,0 0 2,0 0-1,0 0 0,0 0-3,0 0 3,0 0 0,0 0 0,0 0 1,3-2-3,-3 2 4,0 0-5,0 0 3,0 0-3,0-3-1,0 3 5,0 0-2,0 0-2,0 0 0,0 0 6,0 0-4,0 0-1,0 0 0,0 0 2,0 0-3,0 0 2,0 0-2,0 0-1,0 0 4,0 0-2,0 0 0,0 0 0,0 0 0,0 0 0,0 0-2,0 0 2,0 0 0,6 0-3,-6 0 4,0 0-1,0 0-3,0 0 3,0 0 0,0 0 2,0 0 0,0 0-3,0 0 3,0 0-2,0 0-1,0 0 0,0 0-2,0 0 3,0 0 0,0 0-1,0 0 2,0 0 1,0 0-2,0 0-1,0 0 1,0-3 0,0 3-1,0 0 1,0 0 0,0 0-2,0 0 5,0 0-3,0 0-3,0 0 2,0 0 2,0 0 2,0 0-5,0 0 2,0 0 3,0 0-4,0 0 2,0 0-4,0 0 3,0 0 0,0 0 3,0 0-3,0 0-2,0 0 1,0 0 2,0 0-5,0 0 5,0 0-1,0 0-2,0 0 0,0 0 0,-3 8 0,3-8-1,0 3 1,0 2 1,0 0-2,0 4 8,3-1-6,-3 2-1,3 4 8,-3-1 0,4 3-2,-4 1 4,4 0-2,2 4-2,-6-1 1,7 2 3,-4 3 1,0-2 0,0-1-1,5 2-1,-5 2 0,7-4 0,-10-2 0,6 5 0,1-4-1,-3 1-1,2 1 3,-2-3-4,2-1 1,1 1-2,0 1 0,-1-4 0,-2-2-1,2 0 1,-3-2 1,1 0-2,3-4 1,-7 4-3,3-4 4,0-1-2,4 0-4,-4 1 1,-3-3 4,3 1-3,-3 1 0,4-4-2,-1 2-3,-3-1-4,0 0 2,0 0-1,0-3-5,3 3 7,-3-3-4,0 1-1,0 0-4,0-3-5,0 2-17,0 1-16,0-3-17,0 0-22,-6 0-28,6 0-22,0 0-29,-7-5-40,4 2-38,3 0-48,-3-4-75,3 2-129,-4-5-45,4 1-217,0-2-254</inkml:trace>
  <inkml:trace contextRef="#ctx0" brushRef="#br0" timeOffset="-185301.58">4798 6410 1962,'3'-2'-148,"3"2"134,-6 0 38,10 2 12,-10-4 9,2 4 25,-2-2 20,0 0 8,4 6 1,-4-2 12,-4 4 4,2 1 6,-1 1-2,3 5-2,-7 8 8,4-1 0,0 5-2,0 6-4,3 0-7,-5 2-4,5 2-13,5-1-6,-5-2-12,3 1-9,3-2-13,-4-1-17,3-7-28,0 3-29,3-6-40,-1-4-39,-4-3-48,4 0-50,-2-3-48,-1-5-106,3-1-176,-7-6 6,0 0-103,4-11-121</inkml:trace>
  <inkml:trace contextRef="#ctx0" brushRef="#br0" timeOffset="-184996.36">5217 6017 1587,'-3'-5'-179</inkml:trace>
  <inkml:trace contextRef="#ctx0" brushRef="#br0" timeOffset="-184809.06">5220 6009 1389,'0'-2'30,"0"2"12,4-3 11,-4 3 22,0 0 9,0 0 12,0 0 16,0 11 7,0-6 4,0 8 5,0-1 0,0 3-3,0 9 5,0 2-1,0-1-15,4 10-3,-1-1-7,0 2-11,0-1-8,0-1-4,1 2-7,-1-2-6,0-2-11,-3 2-6,4-2-7,3-5-18,-4-4-17,0-1-33,0-1-32,-3-6-39,4 0-33,-4 0-36,3-3-35,0-3-62,-3 0-146,4-6-101,-4-3-117,0 0-124</inkml:trace>
  <inkml:trace contextRef="#ctx0" brushRef="#br0" timeOffset="-184421.49">5417 6260 1615,'13'-8'-1,"1"1"26,-4 2 6,0-1 8,0 1 18,-3 1 11,-1 1 14,1 1 11,0 2 9,-4 2 2,0 3-1,1 2-2,-1 4-5,-3-2-2,-3 7 4,3-1-8,-4 0-1,4 2 3,-3 2-11,0 2-11,0-1-2,-1 0-2,0 0-8,4-5-5,-3 3-5,3-3-7,0-3 0,3 3-4,-3-3-6,4-1-4,0-1 3,2-1-8,1-1-5,2-1 3,-1-2-1,1 1-5,1-1 1,4-3 1,-1-2-9,1 3 4,2-6-5,-2 1 0,5-2 0,2 1 9,-2-6-6,1 2-14,4-1 11,-2 3-3,-1-2-13,-2 2-9,-1-2-12,-6 4-12,2-4-16,0 2-19,-4-4-33,0 2-20,-3 2-26,-2-2-30,-1-1-52,-4-1-106,0 1-116,-4-2-201,-1 1-157</inkml:trace>
  <inkml:trace contextRef="#ctx0" brushRef="#br0" timeOffset="-184310.27">5624 6227 1661</inkml:trace>
  <inkml:trace contextRef="#ctx0" brushRef="#br0" timeOffset="-184175.61">5621 6220 1696,'-3'-5'56,"-1"2"17,0 1 17,1-1 22,3 3 25,-3 10 19,3 2 13,0 4 13,0 0 11,0 10 0,3 7-5,-3 1-4,3 4-17,-3 5-15,4-1-16,-4 3-11,4 6-13,2-2-16,-2-1-22,2-8-39,-3 0-43,4-4-52,0 0-54,-5-9-60,3 2-67,-5-10-87,0-1-213,0-6-26,-7-3 78,0-3-125,-3 0-112</inkml:trace>
  <inkml:trace contextRef="#ctx0" brushRef="#br0" timeOffset="-183691.93">4333 6092 1560,'3'3'-5,"-3"-1"77,0-2 19,0 0 2,0 0 11,4-7 19,3-1 6,3 1-1,3-6 6,7-1-1,0-10-7,14 0-6,2-9-18,4-5-5,10 1-13,-3-5-25,3 2-38,-6 0-64,-6 8-79,0-2-111,-2 5-309,-12 0 42,-4 5-89,0 2-89</inkml:trace>
  <inkml:trace contextRef="#ctx0" brushRef="#br0" timeOffset="-182721.54">6638 6012 1546,'3'-8'-109,"0"4"57,8-1 103,-8 0 17,4 2 0,-1-2 4,-3 2 10,-1 2 6,4-2 1,-3 1 4,-1 2 5,-2 0 10,8 2 5,-8 2-4,0 2-7,-4 4-2,4-3-6,-6 6-11,-3-1-1,4 2-8,-8 2-4,-1-1-6,-5 8-8,-1-7-13,-7 8-7,3-5 1,2 1-6,-5 4-1,0-5-4,0-2-4,0 3 5,4-1-4,-4-5-6,4 1-6,3-2 4,0-4 0,0 0-2,3-6-4,1 2 0,-4-5-7,3-5-6,4-2 3,-4 0 3,7-6-4,0-1 0,0-3 2,3 5 1,4-5 0,0 2-2,-1 3 2,1 2 0,3-2 1,0 3 0,3-3 6,1 5 4,2 0 3,5 1 7,-2 6 14,4 0-7,1 3 4,2 5 1,8-4 10,-4 7 1,3-1-2,4 2 3,0 6-9,3-3 2,0 3 4,-4-1 4,-2-2-6,6 2 3,-10-4-8,3 0-1,0-1-3,-2-3 1,1-1 0,-1-3-8,-1-2-1,-2-3-3,4-3 0,-5-2 0,2-4-7,-2-3-8,-4-5-13,0-5-10,1-1-22,-7-2-7,-3-4-10,-4-1-14,0-3-8,0 0-11,-4 1-13,0 5-19,-3-2-23,1 3-30,0 6-38,3 0-44,-1 3-125,0 1-143,1 6 22,3 0-48,0 3-52</inkml:trace>
  <inkml:trace contextRef="#ctx0" brushRef="#br0" timeOffset="-182559.46">7879 5835 1341</inkml:trace>
  <inkml:trace contextRef="#ctx0" brushRef="#br0" timeOffset="-182099.69">7911 5828 1316,'10'0'17,"1"-3"-2,-2 3 11,1 0 23,-2 3 18,-5 1 10,0 1 5,1 3 9,-4 1 6,0 4 2,-4-1 0,-5 7 2,-2-2-2,1 2 5,-7 1-10,0 4-5,-3 0-7,-3 1-9,1 1-5,-3-4-9,-1 0-1,3 4-7,-4-7-3,0 4-7,4-5-5,3-3-1,0-3-5,-3 0-5,3-5-4,-2 4-6,7-9 2,-5-4-4,3-1 1,4-2-6,0-5 1,-1 0 0,1-2-2,6-2 0,0 0-1,4 1-2,3-1-1,0 1 3,3 1-3,4 0 2,0-1-1,0 2 0,2 4 1,2 0 0,2-1 2,4 6 10,-4 2-2,7 0 6,-5 5-1,7 0 6,-2 4 9,3 2 2,0 1 0,1 2 6,-1-1 1,2 8 0,-3-6 5,4 3-3,-3-6 3,2 0-2,-6 1-7,5-6 1,-2 3 2,-2-5-4,0-2-4,1-3-2,-2-3-7,2-2 3,-1-3-4,-4-1-6,1-4 0,-1-3-1,-5-5-3,-1-2-4,0-1-9,-7-4-1,-3-2-10,0 0-8,-3-3-7,-1 4-5,1 3-6,-3 1-20,-1 6-26,0-5-31,0 7-39,-2 2-56,5 3-67,-2 0-165,-2 5-114,2-1 47,0-1-84,-1 2-90</inkml:trace>
  <inkml:trace contextRef="#ctx0" brushRef="#br0" timeOffset="-181949.1">9260 5670 1550,'29'-4'-285</inkml:trace>
  <inkml:trace contextRef="#ctx0" brushRef="#br0" timeOffset="-181495.89">9326 5660 1174,'16'-2'29,"-5"4"8,-1 1 17,-7 1 18,0 1 13,-6 5 15,3 3 12,-3-1 12,-7 8 8,-1 1 13,2-2 2,-8 9 4,4 0 0,-8 1 0,5-2-9,-4 4-7,-1-4-15,2 2-9,-1-5-7,-1 3-12,2-2-8,-1-2-11,-1-1-5,2-1-6,-1-1-7,4-3-7,-5 0-4,1-5-1,0 0-12,0-3 0,0-1-6,4-7 2,-5-1-5,1 0-4,3-4-5,1-1-1,0-5-1,2-3-3,0 0 3,4 4-2,7-4-1,0 1-5,3 3 3,3-3 3,4 0 3,3 4 1,0-1 2,4 4 1,2 0 0,0 2 12,5 1 3,2 4 1,-3 1 4,7 2 7,0 2 7,-1 3 3,5 2 0,2 0-7,-6 0 1,-2 2 0,2-4 3,0 2 1,-3-1 8,2-2 2,-2-2-2,-5 2 3,5-4-1,-4-2-7,-4-2-3,5-2-5,-1-2-7,-1-6 4,2 1-11,-5-8-1,1 3-3,0-4-3,-4-9-5,-3-3-2,-3-3-2,-4-6-7,-3 1-9,-7-4-5,0 2-13,-9-4-13,-1 4-28,-10 1-41,4 4-49,-3 0-48,-4 5-76,6 3-97,-6 3-231,0 1-30,0 3 60,0-2-258,0 4-315</inkml:trace>
  <inkml:trace contextRef="#ctx0" brushRef="#br0" timeOffset="-181371.22">9466 5620 2414,'14'9'-97,"-11"2"-180,-3-6-207,-7 2-46,-10-1-32</inkml:trace>
  <inkml:trace contextRef="#ctx0" brushRef="#br0" timeOffset="-178596.22">8098 10052 395,'-6'-2'166,"3"2"-60,-1 0-39,1 2 12,3-2-248</inkml:trace>
  <inkml:trace contextRef="#ctx0" brushRef="#br0" timeOffset="-177438.02">8085 10060 728,'0'2'71,"-3"-2"-7,3 0 7,0 5 9,0-5 4,0 2 8,0-2 0,-3 3 9,3-3-1,0 2 4,0-2 3,0 0 4,0 0 3,0 0 5,0 0 3,0 0 6,0 0 5,0 0 11,0 0 7,0 0 3,0 0 7,0 6 2,0-6-2,-4 2-3,4-2-1,0 3-5,0-3 0,0 0-5,0 0-5,0 0-7,4 2-2,-4-2-11,-4 2-3,4-2-3,0 0-32,0 0-2,4 3-7,-4-3 0,0 0-1,0 2-6,0-2 1,3 4 20,0-2 29,1 4-2,-1-2 10,3 5 2,5-1 1,-5 2-2,4 0 1,0 5-1,4-1-4,-1 3-4,1 0-20,2 3 0,4 0 1,0-1-1,3 2 4,1-1 5,2 2 3,4-2-4,0 2 2,-3-2-4,0 1-1,0-1-6,0 0 19,-2-2-30,2-1-87,0 3 0,0-6 0,0 4 0,-1-3 0,1 3 0,-1-3 0,-2-3 0,-1 0 0,4 4 0,-3-3 0,2 1 0,-1 1 0,3 0 0,-1-1 0,-1 3 0,1-3 0,0 3 0,3-2 0,-3 1 0,0 1 0,0 1 0,3 2 0,0-4 0,0 5 0,3-1 0,0 0 0,0 0 0,1 0 0,2 5 0,4-1 0,-3 2 0,3 2 0,0-3 0,0 2 0,-3 1 0,-2-3 0,5 2 0,-1 0 0,-3-1 0,4 1 0,-5 3 0,4-2 0,0-1 0,-2 1 0,-1-3 0,1 0 0,0 2 0,-4 1 0,7-1 0,-3 4 0,-1-2 0,2-1 0,-2 2 0,1 0 0,2-2 0,-4 1 0,4 1 0,1 0 0,-4-2 0,2 1 0,-3-1 0,6-3 0,-8 3 0,4-3 0,-8-5 0,1 0 0,-2 2 0,-2-2 0,0-3 0,-1 3 0,-2-2 0,-6-3 0,6 0 0,-7 0 0,5 1 0,-1-4 0,-4 3 0,4 0 0,1-3 0,-2 1 0,1 3 0,1-2 0,1 1 0,-1-3 0,-1 2 0,-1 0 0,-1 1 0,2-3 0,-1 3 0,-2 0 0,3-3 0,-3 4 0,0-4 0,-1 3 0,1-3 0,-1 0 0,-2 2 0,2-2 0,-2 1 0,2-3 0,-2 2 0,2 1 0,-2-6 0,-1 7 0,4-5 0,-1 3 0,2-2 0,-5 2 0,4 0 0,-1 2 0,1-4 0,-4 2 0,4-2 0,-1 0 0,-2 3 0,2-3 0,4 3 0,-7-4 0,8 1 0,-4 3 0,2-4 0,1-1 0,-4 1 0,4 3 0,1-4 0,-5-4 0,2 4 0,-3-1 0,3 0 0,-1-2 0,-1 0 0,1 2 0,-4-4 0,4 5 0,3-4 0,-3 1 0,-1 1 0,7 0 0,-2-5 0,2 4 0,-3-2 0,3 1 0,1 2 0,-5-4 0,5 3 0,-4-2 0,-1-3 0,-1 2 0,-1 1 0,-1-1 0,1 0 0,-4 1 0,1-3 0,-1 2 0,-4-2 0,2 3 0,-1 2 0,-1-5 0,2 0 0,-5 0 0,1 0 0,3 0 0,-3 0 0,-4 0 0,4 0 0,-4 0 0,3 0 0,-2 0 0,-4 0 0,0-5 0,-4-3 0,1 1 0,-3-3 0,-11-5 0,-6-8-156,-14-4-924,-27-7 146,-35-14-1114,-28-5-1461</inkml:trace>
  <inkml:trace contextRef="#ctx0" brushRef="#br0" timeOffset="-175563.49">6004 10875 834,'3'-6'109,"4"2"-178,3-1 64,0 0 119,-4 1 8,2 1-10,-2-1-8,-2 2 1,-1-3 4,0 5 4,-3-2-7,0 2-8,3 4-3,-6 1 1,-3 6-3,-1-3-5,0 4 2,-3 3-6,-3 5-7,-4 5 0,-7 5-9,-2 5-5,-4 2-7,-11 11-1,1-1-5,-20 21-1,0-3-6,-2 2-3,2-5-5,-7 4 0,4-1 4,0-1 4,9-11-4,7-5 0,4-3-1,3 0-8,0 0-1,3-1-6,-3 5 1,0-3 0,0 0-6,0-5-2,10-5-1,-3-1 2,3 1-3,0-2 0,0-1-5,3-3 2,-1-1 2,6-1-1,-2-1 2,5 2 1,-6-2 11,6 0-11,0 1 7,-5-1-4,7 3 4,1-2-2,-5-1-6,5 4-3,-1-4 6,0 3-3,1-3 4,2 1-8,1-1 2,3 0 6,-3 1-5,0 0-1,-1-3 2,7-1 4,-2 0-1,-8-3-6,4 4 10,3-2-5,-4 0 8,4-1 0,-4-2 2,5 5-9,-4 0 1,2-5 4,-2 6-7,-1-2 3,2 1-1,2-2-5,-1-1-1,1 0 6,1 1 0,-2 0 4,1-1-1,1 1 4,-2-1-2,1 3 1,1-8 5,1 3-10,2 1 1,-4-4-5,4 0-2,-2-2-2,5-4-9,-4 4-23,7-5-20,-3 0-22,6-3-19,-3 0-38,7-4-57,4-3-81,-2-3-182,9-4-176,-2-10 82,7-7-142,10-10-171</inkml:trace>
  <inkml:trace contextRef="#ctx0" brushRef="#br0" timeOffset="-175118.41">8169 10268 1751,'-4'0'-277</inkml:trace>
  <inkml:trace contextRef="#ctx0" brushRef="#br0" timeOffset="-174405.47">8158 10265 1396,'0'0'-11,"0"0"2,-6 3 17,6-3 15,0 0 1,0 0 12,-3-3 11,3 3 6,0 0 5,0 0 1,0 0 3,0 0 2,-7 0-1,7 0-2,0 0-2,0 0-7,0 0 0,0 0 24,0 0 1,7 10 8,-1-5 4,1 2 9,3 0-1,3 1 4,4 4 0,-1 0 5,8 2-2,0-2 7,2 3-14,11 0 4,-1 1 5,4 4-5,7-3 2,4 3 2,-5 0-4,4-1 5,4 4 0,-3-1 0,0 2-4,3-2-4,6 3-1,-7-3 1,7 3 6,3 0-8,-16-2-2,7-3-3,0 2-2,-2-2-9,-1 1-1,2-2-1,0-2-4,0 1 3,-2 3-9,-2-7-1,-5-1 8,6 2-1,-3-1-5,-3-1 8,-5-1 5,1-1-15,0 1-1,0 1 10,0 1-24,0 2-1,-3-1 6,6 2-1,-6-2 23,3 0-7,-6 3 7,2-1-6,1 1 6,2 4 9,2 0-6,-1 1-3,-1-1-2,-4-1-2,4 4-4,4-3 4,1 3-4,-4-2 0,0 2 1,2-4-1,2 5-4,-4 2-5,4-3 0,-2 3 4,3-4-1,-2 7-2,1-4-8,-1 3-2,0 0-2,7 2 3,0 4-43,0-2-11,0 4 0,4-3 0,-5 3 0,1-7 0,1 5 0,-2-1 0,-6-5 0,1-3 0,-3 3 0,-6-6 0,5 5 0,-3-4 0,-7-5 0,3 1 0,-3-2 0,0-2 0,-2 1 0,-2 0 0,1-3 0,0-1 0,-3-1 0,2 2 0,-3-6 0,0 4 0,-2-2 0,2 1 0,0-5 0,1 5 0,-1-1 0,-4-2 0,2 0 0,-4 0 0,-1-3 0,-2 1 0,-1-2 0,4 0 0,-7 2 0,-1-2 0,2-3 0,-1 4 0,-1-1 0,-1-4 0,-2 3 0,1-2 0,-1 4 0,-3-6 0,1 0 0,-4 0 0,0 0-185,-10-8-242,0 3-129,-7-3-214,-10 1-137,-19-3 99,-14 0-735,-11 3-988</inkml:trace>
  <inkml:trace contextRef="#ctx0" brushRef="#br0" timeOffset="-173884.22">4510 14405 3778,'-3'0'-288,"3"0"18,-3 3-106</inkml:trace>
  <inkml:trace contextRef="#ctx0" brushRef="#br0" timeOffset="-173534.16">4507 14415 2522,'0'2'-124,"0"3"26,0-5 20,3 8 22,-3-8 21,0 4 18,0 1 16,3-2 17,-3 2 8,4 2 16,-1-4 16,0 5 11,8-1 19,-2 1 5,1 4 11,7 3 13,4 0 5,5 3 14,4 1 8,10 11 1,0-3 6,12 14 3,3-7-6,20 22 4,0 4-2,5-2 1,0-1-2,7 3 12,3 5-6,6-5 15,7 8-24,8-1 5,6-1 11,8 1 8,3-1-37,2 0-14,-3 2 3,0 4 1,-4-2-4,-9 3 0,-5 2-5,-3 2-9,-6-2-9,-6 0-8,-10-2-2,-8-8-4,-2-3-2,-7-5-3,-7-14-1,-17-5-8,-3-11-3,-3 3-8,-1-5-5,-6-5-6,-3-3-4,3 0-2,-6-3-5,-5-2-13,5-5-13,-11 1-15,4 0-28,-3-6-30,-2-2-39,-2 0-56,-2-2-63,-3-1-60,-1-4-69,-4-6-91,-6 4-162,3-2-167,-18-4 65,-2-10-499,-4 1-670</inkml:trace>
  <inkml:trace contextRef="#ctx0" brushRef="#br0" timeOffset="-171683.63">6024 8142 3101,'-3'-15'-103,"0"3"40,-1 4 41,0 1 25,1 2 30,0 0 15,0 0 12,0 5 9,-1 5 3,-2 2 10,-5 8 3,5 8 4,-4 4 0,3 6 11,0 7 7,3 2-5,4 8-4,0 4-10,4 0 1,3 1-7,7-2-10,-2 7-4,9-3-6,2 0-9,4-4-3,3-6-8,-3-4-5,3-5-5,3-4-22,4-5-34,-4 0-28,0-2-37,-3-9-27,0-3-33,-3-5-47,0-5-57,0-2-38,-11-6-128,1-2-153,-7-5 29,-4-8-114,-2-4-153</inkml:trace>
  <inkml:trace contextRef="#ctx0" brushRef="#br0" timeOffset="-171075.26">6441 8177 1790,'13'-9'36,"1"1"4,-4 1 11,-7 2 21,4 5 26,-4 0 12,-3 0 4,7 8 0,-7-4-4,-4 4-3,1-1-4,-4 3-9,1-3-3,0 0-6,-5 4-12,4-6-14,-2 3 0,-2-3-5,1-1-6,1-1-2,-5-3-3,4 0-8,-3 0 0,-1-4 6,5-2-7,-2-2-2,1-2 2,4 0 3,-1 0 3,0-2 3,0-1 3,4 1 1,3-2-1,0 2 2,3 3 4,1-2 8,6 4 5,-3 3 6,6-2-2,4 6-1,-1 0-1,1 3 0,3 2 0,3 2-6,-3 3 2,1 2 5,-2 4-3,1 1-1,1 5-6,-5 1-4,1 6-2,-4-6-5,1 5-3,-8 0-4,-2-3-2,-1 5-3,-6-2-3,-1-4-2,-2 7-6,-5-2-7,1-1-12,-7-2-6,1-2-6,-1-2-13,-2-1-4,-5-4-4,4-2-4,0-5-4,0-3-5,3-5-5,1-4 8,-1 0-1,1-3 6,5-5 0,1 2 6,4-2-1,3-2 5,3-2 7,3 5 8,3-3 15,11-1 11,0 4 7,6-2 7,1 4-2,2-1 2,5 6 3,-1 2-3,3 2 2,-3 4 1,3-1-4,0 2 0,1 1-6,2 1-4,-6-1-1,-4 2 0,2-3 1,-2 2-11,-2-1-10,-5-2-17,4 1-23,-9-4-22,2 2-23,2-2-24,-6-1-21,2-4-35,0-1-37,-2-5-47,3 1-42,-2-8-42,-3 0-135,0-5-119,-4-2 36,-6-4-125,4-1-172</inkml:trace>
  <inkml:trace contextRef="#ctx0" brushRef="#br0" timeOffset="-170943.61">6895 7937 1677</inkml:trace>
  <inkml:trace contextRef="#ctx0" brushRef="#br0" timeOffset="-170797.48">6895 7925 1735,'-4'-6'67,"4"4"17,4 0 50,-4 2 32,10 2 28,-1 6 41,5-1 29,5 4 18,5 3 16,3 3 10,6 3 4,4 8-2,7 2-3,2 11-12,1 2-21,-1 8-29,11 19-21,-7 2-22,-7 9-27,-9 1-36,-11-9-47,-9-3-80,-11 0-87,-10 2-134,-16 28-138,-13-2-209,-15-4-233,-15-3 77,-18-2 100,-16 1-427,-16 3-512</inkml:trace>
  <inkml:trace contextRef="#ctx0" brushRef="#br0" timeOffset="-169308.14">11817 11055 510,'0'0'173,"0"-3"-64,0 3-42,0 0-340</inkml:trace>
  <inkml:trace contextRef="#ctx0" brushRef="#br0" timeOffset="-169062.88">11824 11052 772,'6'5'117,"-6"-5"-18,3 3 9,-3-3 17,0 0 10,0 0 12,0 2 5,0-2-9,-7 2-3,5 1-2,-1-1 3,-4 5-1,-1 2 2,-2 3-6,1 1-3,-2 2-17,1 4 1,1 5-2,-2 0 1,1 6-4,4 3-4,0-1-10,-2 6-9,5-1-1,0 3-9,6 0-8,0 1-7,7-4-6,-2 3-1,1-5-12,9 7-5,-3-4 0,3-5-6,2-4-10,-1-1-9,2-3-24,2-3-20,1-2-22,2-2-20,-6-8-27,4-1-31,-5-1-28,-2-3-27,0 0-30,3-3-33,-6-2-107,-2 0-126,-2-4-20,1-1-89,-8-6-89</inkml:trace>
  <inkml:trace contextRef="#ctx0" brushRef="#br0" timeOffset="-168862.1">12010 11327 1398</inkml:trace>
  <inkml:trace contextRef="#ctx0" brushRef="#br0" timeOffset="-168412.12">12010 11315 1281,'4'-5'2,"-1"-4"3,-3 8-1,0-5 7,3 4 7,-3-1 5,0-1 15,4 1 6,-4 3 6,0-5 6,0 3 6,4 2 0,-4 0 2,0 0-1,0-6 2,0 2 3,3 1 6,0-2 3,0 0 2,4 3 6,-1-4 8,2 2 3,1-4 1,4 2 8,1-1 3,-1 0 0,1 0 7,2 2-6,1-3-14,-4 1 0,4-1-12,-4 0-9,1 4-6,2-1-10,-5-4-10,-2 5-1,1 1-2,1-2-15,-2 3-7,1 0-4,-3-1-12,0 3-6,-1-2 1,1-1-2,-4 1 7,0 2-8,1-3 3,-4 3 3,0 0-5,4 0-3,-4 0 5,0 0-6,0 0 3,-8 5 6,5 0 0,0-2 10,0 4-1,3 1 8,-4 2 0,4 5 11,-3 0 9,3 5 12,3 2 3,1 6 8,-4-1 4,3 5-1,0 4 3,0-1-6,1 0-2,0 3-2,-1-1-7,0 1-2,0-1-6,1 1-6,-1-4-2,0-1-3,-3-3-5,3-3-7,-3-1-12,0-2-19,4-4-28,-8-2-23,8 0-23,-4-3-33,0-4-37,0 0-40,0-4-46,0-2-47,-4-5-76,4 0-161,-6-7-34,-1-6 58,4-1-87,-3-6-86</inkml:trace>
  <inkml:trace contextRef="#ctx0" brushRef="#br0" timeOffset="-168188.72">12388 10952 1629,'16'-8'73,"1"7"41,-4 2 33,4 2 41,1 2 19,4 5 26,1 5 2,3 5-11,4 10-11,4 5-15,-4 3-22,6 12-19,-8 0-32,-1 5-52,-12 3-64,0 1-77,-10-4-107,-5 3-128,-13 9-246,-4 2-30,-24 20 78,-4 15-120,-12 17-120</inkml:trace>
  <inkml:trace contextRef="#ctx0" brushRef="#br0" timeOffset="-167064.28">5164 16716 1694,'4'8'39,"-4"1"27,3 6 19,-3 2 7,0 5 15,3 8 8,3 7 5,1 8 1,-4 5-3,8 5 4,-5 1-6,4 7-12,1-12-8,1 7-3,2 2-14,2-3-3,5 0-5,2-3-13,-3-9-7,7-6-13,-4-1-20,1-3-23,-5-7-18,1-6-26,-3-2-30,0-8-34,3-5-37,-7-1-39,4-3-46,-7-6-112,3 2-129,-6-11-141,-4 0-115</inkml:trace>
  <inkml:trace contextRef="#ctx0" brushRef="#br0" timeOffset="-166658.83">5507 17042 1545,'7'-12'-23,"-4"-2"67,4 2 27,-7 0 16,4 5 9,-1-4 10,0 4-1,0-2-3,1 9 7,-1 0 16,3 7 5,2 2 4,-2 7 12,1 6 2,2 3-2,2 5-3,-1 2 8,3 6-1,1-1-18,-2 6-6,6 1-7,-2-6-8,-2-6-8,2 2-8,-2-7-7,2 1-6,-2-6-7,2 1-4,1-7-7,-5 1-5,3-5-5,-2 0-5,1-5-3,-2-1-4,2-1-4,-2-5-1,-2 0-4,-2-3-5,2-2-1,-4-3-3,0 1-4,-6-3-3,4-2 1,-8-3-2,2 0-3,-8-1 0,3 4 0,0-2-4,-3 2-1,-2-5 0,-2 8-4,1-2-6,-4 2-10,4 1-13,-4 0-20,4 7-15,-4-4-19,4 2-20,2 0-20,1 2-37,1-4-37,-2 4-47,5-5-52,-1 6-69,7-2-147,-3-1-74,0-4 67,3 2-121,3-3-133</inkml:trace>
  <inkml:trace contextRef="#ctx0" brushRef="#br0" timeOffset="-166399.52">6114 16607 1756,'21'-2'33,"-5"4"54,4 6 39,-4 1 47,2 7 26,-2 6 6,1 6 20,6 6 12,0 9 2,-6 5-6,7 11-14,6 32 3,3-7-26,-3 9-18,0-6-35,-14-12-65,-2-5-82,-1 1-92,-10 1-126,-16 1-178,-7 31-247,-13 0 52,-24 0 86,-19 12-197,-24-5-200</inkml:trace>
  <inkml:trace contextRef="#ctx0" brushRef="#br0" timeOffset="-163224.36">661 7579 446,'-6'-4'149,"-1"1"-82,4 1-7,-3-1-19,2 1 5,-3-1 0,7 1-44,0 2-140</inkml:trace>
  <inkml:trace contextRef="#ctx0" brushRef="#br0" timeOffset="-162964.05">622 7560 798,'-4'-3'62,"1"3"-6,3 0 4,0 0 6,0 0 1,0 0 9,0 0 2,0 0-5,-6 0 2,6 0 0,0 0-3,0 0-3,0 0-7,0 0-2,0 0-6,0 0-2,0 0 8,9-4 7,1 4 3,-3 0 9,6 0 10,4 0-1,0-3 7,6 3 4,4-2 12,5 2 2,3-3-5,-2 3-15,3 0-1,1 0-7,-1 3-8,5-3 0,-5 0 1,0 0-13,1 0-4,1 2-9,-2-2-2,-6 0-11,4 3-1,-4-3-6,0 0-6,-3 1-18,-8-1-24,1 0-31,1 3-31,-5-3-40,-2 0-45,2 3-58,-6-3-92,0 2-226,0-2 28,-7 0-68,1 0-79</inkml:trace>
  <inkml:trace contextRef="#ctx0" brushRef="#br0" timeOffset="-162713.72">1926 7542 1495,'-4'0'-254</inkml:trace>
  <inkml:trace contextRef="#ctx0" brushRef="#br0" timeOffset="-162539.18">1916 7542 1256,'-7'3'50,"3"-3"7,4 0 14,-7 0 15,7 0 10,0 3 4,0-3 4,0 0 2,0 0 10,0 0 12,0 0 4,11 2-1,-2-2-7,1 0 1,4 0-5,2-2-19,4-1-11,4 3 2,-4-3-13,10 3-6,0-2-7,0-2-12,4 3-1,-1-2-10,0 0-22,0 3-25,2-2-32,-2-1-36,0 3-44,-3 0-50,3 0-70,-6-2-177,3 2-129,-7-2-101,-3-1-139</inkml:trace>
  <inkml:trace contextRef="#ctx0" brushRef="#br0" timeOffset="-162025.58">2906 7654 1627,'14'3'-118,"-8"-3"96,0 0 31,1 0 2,-5 3 14,7-3 12,-7 0 17,-2 0 12,7 0 13,-4 2 13,-3-2 11,10 0 6,-2-2 5,-2 4 11,4-2-4,1 0-1,2 3-1,-1-1 4,8-2 0,1 0-11,2 0-2,3 0 3,8-2-20,-4-1-8,4 1-10,3-4-8,-1 4-9,7-3-17,-2 1-31,-2-4-44,-2 1-48,-1-1-66,-1-1-77,-10 2-150,2-2-193,-3-7 66,-10 2-92,-5-3-95</inkml:trace>
  <inkml:trace contextRef="#ctx0" brushRef="#br0" timeOffset="-161184.33">4407 5820 1483,'3'-3'-82,"-3"3"25,4 0 7,-4 0-95,6 0-246</inkml:trace>
  <inkml:trace contextRef="#ctx0" brushRef="#br0" timeOffset="-160798.74">4434 5820 1068,'3'3'-13,"0"-3"8,-3 0 7,4 0 16,-4 0 4,6 0 11,-6 0 9,0 0 10,7 0 0,-7 2 5,0-2 1,0 0 2,0 0-2,0 0-2,7 0-2,-7 0 1,3-2-5,-3 2 0,0 0 4,0 0 1,7 0 5,-7 0 4,3-3 0,0 3 0,-3 0-1,3-3 1,1 3 3,-4 0-1,6 3 3,-2-3 4,3 3 0,-1-3-2,-3 5 4,4-5 2,0 4-8,3 1 1,-4 0 2,1 0-1,4 0 5,-2 2 0,1 1 3,1 2-2,-5-1-6,7 3 0,1 0-4,-5 3 2,5 0-9,-1-3-5,0 3-3,1 3-3,-4-3-5,4 0-6,-1-1 0,0 2-6,-3-4 3,2 3-9,-5-5-2,4 0 0,-1 0-3,-4-2-8,5 2 7,-6-2-4,3-4-5,-6 4-1,6-3-12,-1 0-9,-4-1-20,4-1-25,-4-1-23,-3-2-27,0 0-30,0 0-31,0 0-31,0 0-34,-8-7-42,3 2-90,-2 3-119,-1-6-19,-2 0-50,-1 4-55</inkml:trace>
  <inkml:trace contextRef="#ctx0" brushRef="#br0" timeOffset="-160604.25">4243 5987 1337,'-3'3'-455</inkml:trace>
  <inkml:trace contextRef="#ctx0" brushRef="#br0" timeOffset="-160331.24">4240 5990 1250,'0'0'-1,"0"0"-3,3 5 18,-3-5 12,0 0 9,3 0 11,-3 0 6,0 0 9,0 0 4,0 0-2,0 0 3,0 0 4,0 0 3,0 2-4,0-2 5,0 0-5,0 0 2,0 0 1,0 0 3,4 3 1,-4-3 0,14-3 3,-8 3 2,4-2 5,0 2-3,6-3 3,2 1 0,-2 2 1,4-3 3,0 1 0,0 2 1,7-3-8,-1 0-13,1-1-6,0 2-6,0-1-2,3 0-12,-7 2-8,0 1-2,0-5-4,-2 4-14,-2-1-12,-3 2-7,2-4-20,-1 2-6,-4-1-11,-3 1-41,0 0-27,-4-3-29,-3 2-27,-3 3-37,0 0-53,-7-5-122,-3 5-132,2-3-114,-6-1-120</inkml:trace>
  <inkml:trace contextRef="#ctx0" brushRef="#br0" timeOffset="-160188.62">4464 5770 1506</inkml:trace>
  <inkml:trace contextRef="#ctx0" brushRef="#br0" timeOffset="-160037.01">4474 5754 1393,'3'-4'-3,"0"-1"22,4-2 25,-1 2 23,-2-1 11,-1 1 1,1 3 14,2 2 22,1-3 9,-1 6-7,2-1-7,-2 3-11,4 1-5,-4 3-19,2 2-42,-2-2-66,4 8-89,0-1-109,0 2-264,-4 1-69,1 3-64</inkml:trace>
  <inkml:trace contextRef="#ctx0" brushRef="#br0" timeOffset="-159401.72">4066 7637 1418,'0'0'-85,"-3"0"12,3 0 17,0 0 17,-3 3 6,3-3 10,0 5-99,0-5-214</inkml:trace>
  <inkml:trace contextRef="#ctx0" brushRef="#br0" timeOffset="-159007.26">4066 7647 891,'4'3'-16,"-4"-3"2,0 2 7,4-2 7,-4 0 7,0 0 4,0 0 5,3 2 9,-3-2 2,0 0 10,3 0 9,-3 0 6,-3 6 6,3-6 3,0 0 0,0 0 3,-7 2 3,7-2 4,-4 0 4,4 0 1,0 0 3,0 0 1,0 0 2,0 0 3,0 0 4,-6 0 5,6 0 2,0 0 4,0 0 3,0 0 1,0 3-6,0-3 1,0 2 3,0-2 6,0 0 20,3 3-8,4-1 9,3 0 4,3 1 7,1 0 2,9-1 0,0 1 16,10-2 3,2 5-1,4-3-1,4 0-2,8-3-4,-1 0-7,-1 0 4,2-3-2,-2 0-15,1 3-6,-2-2-3,-5-2-2,0 3-7,-6-2-15,-2 1-6,0-4-4,-2 6-10,-6-4-4,-1 1-20,1 3 4,-4-2-3,-3 2-9,0-3 0,-3 1-11,0 2-1,0-3-1,-4 3-10,0-3-16,-3 3-33,0 0-40,-3-2-63,-1 2-79,-6 0-80,0 0-101,0 0-136,-20 0-284,7 0 89,-7-5 99,-10 1-389,0-4-484</inkml:trace>
  <inkml:trace contextRef="#ctx0" brushRef="#br0" timeOffset="-146331.21">6151 7070 691,'-3'-5'118,"-1"-1"-33,8 4-45,-11 2-168,7 0 209,0 0 6,0 0-2,7-5-12,-7 5 0,0 0 8,0 0 7,-4-2 5,4 2 0,0 0-4,0 0-2,0 0-5,0 0 2,-3 9 15,3 2 0,0 1-2,-3 1-1,3 4 2,0 3 6,0 2-3,0 3 3,3 3 0,-3 1 0,0 0-9,0 1-8,0 7 1,0-2-14,3 1-7,-3-4-3,0 0-6,4 1-7,-4-4-13,3-1 4,3 0-11,-6-2 4,4 0-6,0-3-12,-1-1-13,0 2-21,0-5-21,1-4-26,-4 0-24,3-3-27,0-1-30,-3-2-30,3-3-32,1-4-46,0 0-95,2-4-122,-2-3-132,-1-3-100</inkml:trace>
  <inkml:trace contextRef="#ctx0" brushRef="#br0" timeOffset="-146183.57">6334 7357 1426</inkml:trace>
  <inkml:trace contextRef="#ctx0" brushRef="#br0" timeOffset="-145873.9">6355 7342 1363,'9'-5'11,"-2"0"9,3-2 2,-3 2 19,-1 0 11,-2 0 10,2-3 5,1 3 4,-3 0 6,-1 3-1,0-3 5,0 2-1,1 0 1,-1 1-1,0 0-1,-3-1-1,4 1-6,-1 2-3,1-3-2,-4 1-1,0 2-6,0 0-2,3-3-4,0 3-2,-3 0-2,0 0-4,3-5-5,-3 5-3,4-3-2,2 2 3,2-2 0,-2 3-4,4-2 4,4-1 11,-2 3 1,6-3 4,-2 1 2,1-2-2,2 4 5,2-1-13,2-2 8,-5 0-5,4 1-1,-3 2-4,0-3-9,0 1-3,-2 2 12,-2 0-3,3 2 0,-6 6 15,3 5 15,-2 2 1,-4 4 3,-1 6 8,-5 11-7,-1 1 5,3 6-6,-5 10-8,3 1 6,-3 9-9,0-3-18,0 10-32,0 0-46,6 0-52,-3 1-66,-3-17-72,11 3-103,-9-6-189,3-12-119,-10-3 62,3-9-218,-1-3-277</inkml:trace>
  <inkml:trace contextRef="#ctx0" brushRef="#br0" timeOffset="-140453.28">7585 7098 1344,'0'6'-342,"0"0"525,0 1-42,3-2-18,-3 2-30,4-2-8,-4 1-4,0-1-9,3-1-2,-3 1 0,4 1-3,-4-5-3,0 5-2,0-3 1,0 0-1,0 2-3,0-4-7,0 2-2,0 0-6,0-1-5,0-2-3,0 3 0,0-1 3,0-2-6,0 0-2,0 0-6,-4-7-3,1 4-4,3-1-1,-4-1-1,1-1-1,3 0-3,-5 2 0,5-1 0,0 0-3,0 0 0,5 3 0,2-1 6,0 6 2,-4-1 8,5 3 7,0 0 1,3 4 7,-2 3 1,-2 0 0,3 3-1,0 0 11,-3 2 0,1 1 1,-3-1-5,2 3 5,-4 0-8,0 1-2,-3-2-1,0 4-6,0-7 1,0 8-5,-6-5-6,-1 1 1,0-2 0,1 2-5,-4-3-3,-2 1-3,0-4-2,3 0-5,-10-2 2,8 1 1,-3-6-9,4 1-1,-3-1 3,-1-5-4,-2-2-6,2 0-1,5-4 2,-2-1-4,4 0 5,4-3-4,0-2 2,3 3 3,3-3-4,0 2 5,4 1-1,0 1 14,3 1 2,0 3 9,4 0-2,2 2-2,-2 2 2,2-2 5,1 2-3,-1 1 2,1 2-4,3-1-1,0 8 3,-3-3 0,1 4-7,0-1-4,3 3 2,-5-1-8,0 3 1,1 0 1,-4-2-12,1 2-14,0-4-19,-5-3-20,1 0-20,-2 0-33,-3-3-38,5 1-46,-3-3-49,-4-5-81,7 0-136,-2-5-72,-2-1-86,-3-5-116</inkml:trace>
  <inkml:trace contextRef="#ctx0" brushRef="#br0" timeOffset="-139824.84">8082 7167 1740,'10'-13'16,"3"4"7,-3 1 18,3 5 24,-6 1 20,0 2 5,0 0 12,-1 5 8,1 0 2,-4 2-2,1 4-4,-1-1-8,-3-1-5,4 4-10,-4-1-6,-4 1-4,4 2-10,-3-2-5,-1-1-5,-3 1-8,4-4-5,-3 2-4,-1-2-4,-3 2-2,0-4-5,0 1-3,0-4 0,0 2-4,0-4-8,-4 1-2,5-3-3,-4-5-6,2 2 5,5-4-4,-1-1-2,1-2 2,-2 0-3,8-2-1,0-1 3,0 3 1,3-2-2,5-2 3,-2 5-3,4-1 0,1 0 4,2 5 6,-1 0 13,2 0-7,-1 5 3,4 0 8,-4 5 3,1 0 14,2 5-2,-2 2 7,2 0-7,-5 5 2,2 2 1,-3 1 1,4-1-4,-8 5 0,0 1-5,1-3 3,-3 6-6,-1-3-6,-3 0-2,0 2-2,-3-2 2,-1-2-8,-6 2 7,4-3-3,-8 0-5,1 2-16,-4-5-12,1-1 0,-5-3 2,5-3-9,-4-1 0,0-4 0,-3-2-6,3-2 2,-1-6 0,5-2 1,-1 1 0,1-7 2,5 1 3,2-3 4,5 3-4,1-2 8,6 2-3,1 1 10,5-2 9,2 2 13,2 2 4,4 5 2,-1-1 5,4 1 2,4 4-6,-1 3-1,3 2-2,1 2-1,0 3 2,3 3-4,0 5-3,0-1-3,-3 5-4,0-2-15,3 6-15,-4-3-23,-3 2-18,1-4-19,-1-1-25,-2 0-33,-5-4-43,1 0-48,-1-1-39,1-6-96,-1-4-178,1-7 23,-1 0-57,8-7-77</inkml:trace>
  <inkml:trace contextRef="#ctx0" brushRef="#br0" timeOffset="-139659.76">9819 7175 1392</inkml:trace>
  <inkml:trace contextRef="#ctx0" brushRef="#br0" timeOffset="-139249.83">9856 7179 1425,'13'3'41,"1"0"7,-8 2 18,-3-3 17,1 6 8,-8-4 4,1 7 1,0-2 6,-4 2-8,-3 4 3,-3-3-3,-4 5-6,-3 3-6,-1 1-1,-5 1-13,3-2-6,-7 3-2,-2 4-11,-3-2-3,-1-1-4,3 2 1,-4-1-10,4-5-2,0 1-2,-8 1-6,4-7-3,1 2-3,-1-1-1,1-4-12,-2-2 3,2-1 1,3-6-3,3 0-3,3-3-2,0-3 1,5-4-2,1-3 0,7 1 0,5-5-1,2 1 0,7 4 1,3-7 0,4 4 2,4 2 8,1-2 10,9 3 15,-2 2 9,8 5 12,0-1 5,3 6-5,3 2 10,0 3-6,8 2 2,-5 5 0,7 2-3,1 3 5,-4 3-4,-4-5 0,-2-1-2,-1-3 5,0 2 0,-3 0-3,-4-2-11,-1-5-5,-2 2-3,-2-4-4,-2-5 4,1-2-2,1-2-2,-2-3-4,-2-5-7,2 0 0,-2-6-1,3-8-7,-3-1-2,-4-4-19,-3-4-23,0-5-27,-3 1-25,-3-5-25,-8 1-25,0 4-38,-5-1-51,-5 5-65,-9-1-133,-10 4-172,-17-6 40,-7 7-113,-6 2-157</inkml:trace>
  <inkml:trace contextRef="#ctx0" brushRef="#br0" timeOffset="-137689.09">16226 1332 965,'0'0'-504</inkml:trace>
  <inkml:trace contextRef="#ctx0" brushRef="#br0" timeOffset="-137350">16229 1339 819,'3'3'149,"-3"-3"-43,0 0-14,0 0 1,0 0-3,-16-3 6,9 1 6,0 0 1,1 2 1,-1 0 2,-3 0-1,3 2-6,-6 3-5,3 0-1,-3 3 2,0 1 1,-4 7 1,4 1 0,-4 5 2,-4 4 4,5 1-1,-4 7-1,1 7-5,-5-1-1,7 0-1,-2 3-12,1-3-3,6 1-5,-2-5-10,7 3-1,4-8-3,3 1-3,3-1-3,4-1-5,2-3-1,5-4-2,2-4-2,5-4-3,-1 2-1,4-8 2,1-5 2,2 2-5,-3-6-1,3-3-1,-4-1-6,4-4-1,-4-4-2,0-6-5,-3-5-16,-3-3-1,-3-8 1,-5 0-8,1-12-12,-6-4-18,-1 8-7,-3-1-4,0 1-9,-3 4-8,-1 1-7,1 8-8,3 3-28,-4 1-41,1 1-53,3 10-30,0 2-63,0 4-196,3 6-74,-3-4 68,4 5-51,-1 1-45</inkml:trace>
  <inkml:trace contextRef="#ctx0" brushRef="#br0" timeOffset="-137050.8">17399 1359 1414,'0'-4'-207</inkml:trace>
  <inkml:trace contextRef="#ctx0" brushRef="#br0" timeOffset="-136859.51">17407 1344 1207,'3'-2'37,"0"-1"11,-3 1 7,0 2 11,3-2 10,-3 2 11,4 0 9,-4 0 28,0 7 14,0 3 12,3 6 9,-3 1 5,0 5 11,4 5-2,-2 9-2,2 0-4,0 5-7,-1 1-12,-3 1-12,3 7-10,0-1-15,1 2-11,-1-1-11,3-2-8,-2-1-17,0-6-23,-2-2-26,5-1-25,-3-3-28,3-1-33,-1-9-35,-2 0-46,2-2-53,1-2-48,-4-7-141,7-1-183,-6-9 63,2-1-113,1-3-126</inkml:trace>
  <inkml:trace contextRef="#ctx0" brushRef="#br0" timeOffset="-136212.79">18667 1472 1731,'14'0'13,"-8"0"15,4-2 2,-6 4 4,2-2 12,1 3 10,-7 2 13,0 0-1,0-1 7,0 4-3,-3-3-9,-1 2 1,1 2-6,0-1-1,-5-2-5,5 4-2,-4-5-1,1 0-6,-4 3-2,3-4 3,-2 1-6,-1-2-3,-1 0-1,2-3-1,-1 0-3,-1-3-3,2-2-3,-1-2-2,-1-3-2,4-1 0,1-1-2,0-1-3,6 1 0,-4-3-3,4 3 2,4 0 2,-2 0 3,5-2 3,0 2 8,7 1 6,-4 4-2,-1 0 5,8 2 3,-4-1 10,4 6 1,3 0 4,-4 3-3,2 2-6,1 5 4,-2 0 3,-4 4 0,1 3-3,-1 2-2,-3 1-4,-3 2 0,0 4-10,-4-1-4,-3 2-1,0 0-3,-3 3 0,-1 2-7,-6-1-5,0-1-1,-3 0-8,-1 0-17,1-1-4,-4-5-9,4-2-1,-7 1-8,4-5-3,-2-4-1,-2-4-3,0-3 1,4-1 6,-4-6-7,3-6-1,-1-1 5,9 0 2,-3-6 5,3 1 1,7 0 2,2-1 5,2 0 0,7 1 8,0 4 11,3 0 22,6 4 16,-1 1 10,6 6 8,0 1-4,5 4-1,-2 2 3,4 2-4,0 6-7,0 0-5,0 4-2,1 1-8,-5 0-10,4 4-17,4 3-30,-4-2-32,-11-4-38,1-1-42,4-2-65,-5 0-51,-5-8-107,2 2-195,-8-8 31,5-2-110,-4-3-135</inkml:trace>
  <inkml:trace contextRef="#ctx0" brushRef="#br0" timeOffset="-135477.74">19717 1388 1605,'4'-6'-94,"2"1"92,2-2 22,-2-1 22,7 1 17,4-4 25,3-1 16,3 2 11,4 1 5,-3-2 3,6 2-1,0 1 4,-4 3-2,4 0 0,0 2-6,0 0-2,-3 6-7,-4 2-14,0-1-3,1 4-8,-8 4-8,1 0-10,-4 0-4,-2 2-8,-5 2-8,1 2-3,-7-2 5,0 2-9,-4 0-6,-2 2-5,-5-2-6,-2 1-3,4 1-11,-5-2-8,1-3-9,-4 2-4,4-5 3,-1 1 0,4-1 0,-3 0-2,6-3 1,-3-2 3,4 1 0,-1-3-5,0 0 6,1-3 0,6-2 2,0 2 0,0-2 3,0 0-2,13-2 5,-3 2 14,3 0 0,1 0 11,2 2 12,4 1 13,1 2 8,2 3 2,-3 1 3,3 4 3,-2-1-2,-2 4-2,1 4-5,-4-2-6,2 3-6,-9 0 2,2 3-2,-6-1-9,-5 0-5,-2 2-2,-1-3-2,-8 1-7,-5 2-16,-1-2-6,-7-1-10,2-3-19,-5-1 5,0 1-1,0-7-4,1-3-4,-1-1-1,0-6 4,4-2-6,0-5-10,3-2 10,3-3-8,3-5 10,5-3 2,6 3-2,3-2 3,9-1-2,1 0 6,10 1-6,4 0-8,3 0-14,6-4-28,0 3-39,4 6-47,2-3-53,-1 0-141,2 2-174,-1 1 58,-1-1-40,0 4-28</inkml:trace>
  <inkml:trace contextRef="#ctx0" brushRef="#br0" timeOffset="-135311.18">21809 1218 1290</inkml:trace>
  <inkml:trace contextRef="#ctx0" brushRef="#br0" timeOffset="-135091.22">21848 1214 1341,'11'0'55,"-1"4"18,-4 1 24,-3 2 11,1 1 3,-8 4 2,1 0 0,-3 3 3,-4 6-1,-1 3-9,2 1-8,-1 4-4,-1 0-13,2-3-1,-5 6-13,1-3-7,3 2-2,-4-2-8,5 0-8,-1 0-3,6-7-2,-9-2-7,6 4-2,4-5-3,0-2-4,3 1 1,3-3-1,0-3-4,4 1-2,-1-3-1,5-1-2,5-1 1,1-3-4,3-2 2,3-3-3,7 0-2,0-3-7,3 1-1,11-1-6,-4-5-8,3 4-8,4-1-9,-4-3-17,-2 3-23,-5-2-20,-6-1-18,-3 1-26,0-1-26,-1 2-30,-12-3-78,-5 1-136,2-1-180,-11-1-86</inkml:trace>
  <inkml:trace contextRef="#ctx0" brushRef="#br0" timeOffset="-134873.91">21965 1359 1452,'-9'0'-4,"2"-3"49,0 3 18,-6 6 20,3 0 25,-1 3 17,2 9 23,-1 1 12,3 10 18,-3 0 13,7 5-7,-7 7-4,3 5-9,0 0-17,4 3-14,0 0-14,3 1-11,0 2-16,3 2-23,0-3-27,7 5-34,-3-5-39,3-2-31,0-4-48,-3-8-56,3 1-70,-4-6-128,1-7-198,-4-5 29,4-3-103,0-6-128</inkml:trace>
  <inkml:trace contextRef="#ctx0" brushRef="#br0" timeOffset="-134283.28">23173 1212 1569,'13'0'-62,"4"0"60,-11 0 16,4 2 17,-7 4 8,1 1 10,-8 1-1,4 2 11,-6 2-5,6 0-2,-10 6-1,7 2 9,-11 3 0,6 2-4,6 0-5,-4 2 2,6-4-5,0 4-1,-7-2-5,14-1 0,-7 0 0,6-2-3,1 1-1,10-3-1,-4-2 5,4-1 9,-1 0 6,11 4 10,-7-7 3,10 1 3,-6-2-8,-3-1-1,4 0-4,-9-1-5,4-1 1,-3-1-10,-4-1-6,-3 2-3,0 0-2,-3 3-5,-4 0-3,-3 1-13,-10 1-19,0 0-19,-6 3-23,0-5-26,-8 2-27,-3 2-32,4-3-34,-7-1-31,0-3-69,3-4-141,-1-1-270,3-5-171</inkml:trace>
  <inkml:trace contextRef="#ctx0" brushRef="#br0" timeOffset="-134087.8">23189 1310 1857,'30'-17'14,"0"5"24,-3 3 13,3-1 16,0 5 12,0-2 3,-7 2-1,7-1-7,3 2-9,4-1-7,4 1-4,-11-2-9,3 0 1,7 4-10,-10-4-32,3 2-35,-3 2-34,3-4-37,-3 4-44,-3-3-94,0-2-165,0 2-161,-8-3-66</inkml:trace>
  <inkml:trace contextRef="#ctx0" brushRef="#br0" timeOffset="-133707.82">24257 914 1529,'13'6'23,"0"-3"25,4 0 24,-12 3 21,10 2 20,-5 7 16,3 2 8,-11 4 8,3 6 10,-2 0 16,-3 8 2,7 2 3,-14 7-2,4 5-3,-2 1-12,3 2-10,2 4-12,0-4-7,2-2-9,13 4-6,-10-11-6,10 5-2,1-9-11,4 0-8,-3-9-6,0-3-8,3-2-6,-4-5-7,4-8-6,-3 2-3,0-10-6,-1-1-5,1-6-3,7-4-4,-11-4-5,7-4-5,-4-7 0,-2-2-6,-1-5-7,1 5-4,-11 2-3,-3-1-3,0 0-13,-3 6-8,-8 0-12,-5 1-13,-4 6-15,-4 0-16,-2 8-18,3-1-27,-8 3-34,-5 3-42,6 2-55,6-3-58,-6-2-122,4 2-173,1 1 51,3-1-203,2-2-246</inkml:trace>
  <inkml:trace contextRef="#ctx0" brushRef="#br0" timeOffset="-133531.29">24583 1502 2220,'20'3'63,"1"-6"-5,-5 3-8,-2 0-10,-5 3-37,4-6-55,1 1-82,-4 4-288,-10-4-199,-13-1-120</inkml:trace>
  <inkml:trace contextRef="#ctx0" brushRef="#br0" timeOffset="-131644.1">15625 3333 872,'-12'5'71,"-2"2"-22,6 0-224,-2 3 206,0-2 43,4-1 14,0 0-11,-4 1-6,7-4 2,-4 5-2,3-6-4,0-1 5,8 1 8,3-2 4,0-1 0,5 0-5,6 0-5,-2-1-7,5 1-8,2-3-5,-1 3-7,6-2-20,-2 2-32,1-3-29,3 3-32,0 0-33,4 3-32,-4-6-71,3 0-329,-3 1-33</inkml:trace>
  <inkml:trace contextRef="#ctx0" brushRef="#br0" timeOffset="-131440.15">16809 3197 1310</inkml:trace>
  <inkml:trace contextRef="#ctx0" brushRef="#br0" timeOffset="-131266.6">16803 3212 1320,'0'2'36,"-3"3"15,-1 1 3,1-4 1,3 1 8,0 1 8,0-1 6,7 2 3,-1-2-1,4-2-5,7 3-5,3-2-8,3 1-4,7-3-4,7 0-7,-3 0-18,5-3-29,8 1-37,0-2-50,6 3-58,-2-5-166,-2 1-263,-2 3-75</inkml:trace>
  <inkml:trace contextRef="#ctx0" brushRef="#br0" timeOffset="-131082.09">18320 3222 1416</inkml:trace>
  <inkml:trace contextRef="#ctx0" brushRef="#br0" timeOffset="-130900.58">18320 3232 1323,'0'5'4,"0"-3"12,4 1-7,-4 0 7,3-2 13,3 5 19,2-3 6,1 0-3,1 2 4,7-4-9,-2 5-4,7-4-4,4 3-7,-3-2-22,7-1-37,7 1-42,-4-3-46,1 0-100,2-3-240,8 1 35</inkml:trace>
  <inkml:trace contextRef="#ctx0" brushRef="#br0" timeOffset="-130443.8">19667 3277 1141,'0'3'-179</inkml:trace>
  <inkml:trace contextRef="#ctx0" brushRef="#br0" timeOffset="-130234.36">19681 3292 961,'0'5'30,"3"-2"7,0 2 6,1-3 20,-1 3 20,0 0 18,5-1 18,1 0 10,-2 1 8,7 0 7,-2-2 3,6 1 6,4-1-1,2 4 4,3-2-3,3-2-1,0 1-2,3-1-10,0 0-21,1 2-3,2-3-15,1 1-12,-3-1-8,2 3-9,1-3-5,-4 1-10,0 0-33,0-3-47,-6 1-53,-3 3-67,-2-2-81,0-2-163,-16 0-184,-4-2 65,-2-2-122,-8 3-126</inkml:trace>
  <inkml:trace contextRef="#ctx0" brushRef="#br0" timeOffset="-124415.83">6958 6907 695,'-3'-7'13,"-1"-1"-41,4 1 131,-4 0 12,4-1-8,-3-1-13,3 2 8,-3 2 3,-1 1 4,4-1 2,0 2-3,-2-2-9,2 2-9,0 3 9,0 0 8,0 13-2,2-3 1,2 3 1,2 4 1,2 3 1,-1 2-11,2 2-9,5 3-9,-1 2-5,0-1-6,4 2-5,-4-2-7,4-1-7,0 1-7,-1-3-4,1 0-4,0-3-8,0-3-22,-4-1-28,1 0-28,-2-3-31,-2 0-30,1-6-25,-2 3-36,-2-6-43,-4 0-74,0-4-123,-3-2-199,0 0-110</inkml:trace>
  <inkml:trace contextRef="#ctx0" brushRef="#br0" timeOffset="-124159.51">7071 6929 1572,'4'-9'-32,"3"-2"18,-1 2 12,1 1 14,-1 1 18,-2 0 9,3-1 6,-4 3 10,0 0 0,-3-1 8,3 4-2,-3-1-1,0 3 12,0 0 5,0 11-3,-3-4-3,0 5 0,0 6-2,-1 0-3,-3 3-6,1 5-7,-1-1-3,1-1-4,-1 7-6,3 1-2,-2-2-5,-1 3-6,4-5-10,-4-1-24,7-2-26,-7 0-33,7 0-38,-3-2-35,3-2-37,-3-3-56,-1-2-128,-2-1-215,-1-5-77</inkml:trace>
  <inkml:trace contextRef="#ctx0" brushRef="#br0" timeOffset="-123990.16">6785 7079 1535,'9'-14'1,"2"1"16,1-2 21,6 3 20,1-3 18,8-3 4,6 1-7,8-5-6,2 2-9,17-6-3,3 1-43,4 1-68,-1-2-87,5 6-238,-1 0-126,-4-2-12</inkml:trace>
  <inkml:trace contextRef="#ctx0" brushRef="#br0" timeOffset="-123239.11">21439 3189 1318,'-8'0'-151</inkml:trace>
  <inkml:trace contextRef="#ctx0" brushRef="#br0" timeOffset="-122931.94">21428 3197 1184,'0'3'34,"0"-3"15,-4 2 19,2-2 18,2 0 15,-4 3 10,4-3 9,-4 2 9,2-2-4,2 0 3,0 0-1,-3 3 1,3-3-7,0 2 5,0-2-3,0 0-5,0 0-5,0 0-3,0 0-3,0 5-12,0-5 9,0 0-1,0 0-2,0 0-12,0 0-6,0 0 1,0 0-9,5-5 7,5 3 15,5-3 9,7 0 6,5-3 0,3 4 5,7-7 6,10 2 2,3-4 1,4 0-2,-2 3-1,8-2-8,-3 0-13,0-1-5,-11 5-8,1-2-12,-4 2 0,-2 1-14,-8 0-4,-3 2-6,-3 2-8,0-2-4,-8 1-7,-2 1-32,-2 1-22,0-1-33,-8 3-42,-1-3-46,1 6-50,-7-3-61,0 0-77,-13 3-101,-3-3-269,2 0 18,-13 0 104,-3 0-299,-3-3-359</inkml:trace>
  <inkml:trace contextRef="#ctx0" brushRef="#br0" timeOffset="-120190.54">13194 13122 499,'0'0'140,"0"0"-226,7 0 134,-7 0 37,0-4-13,0 1 0,0 3 8,0 0 2,0 0 10,0-8 5,0 8 7,0-3 5,0 0-1,3 2-1,-3 1-2,0 0 3,-3-3-4,3 3-1,0-5-2,0 5 0,0 0-1,0-5 0,0 5-1,0 0-5,0 0 4,0 0-1,0-3 1,0 3-9,0 0 1,0 0-2,0 0-4,0 0 3,0 0-3,0 0-8,0 0-3,0 0-8,0 0 3,0 0 2,0 0 0,0 0 1,0 0-2,0 0-3,0 0-2,0 0 11,0 0 1,-3 13-4,3-10 0,3 1-7,0 5 0,-3 0-1,4-4 1,-1 2 1,4 6 5,-1-5 5,4 4-3,4 0 2,-4 6-3,3-6 3,0 4-13,1 1 3,-1-2-3,8 3-2,-5-1 1,4 3-2,-1 0-2,5 3-2,0-6 1,2 3 1,-2 1-5,3-4-2,-6 3-2,7-3 1,-1 0-6,0-1 2,-4-4-5,1 6 2,-2-6-2,-2 3-8,0 0 0,0-4 5,0 3 0,1-4 10,-5 5 10,1-5-1,3 5-5,-6-4-3,2-2 1,1 6-10,-1 0-2,-2-5-1,2 5-5,-2-4 6,-1 3 1,4-4-9,-1 0 2,1 2 2,-1 0-6,-2 2 1,2-4 4,2 5-5,-1-6 0,-4 2-5,-1-2-3,2 4 1,-1-5-4,4 2 3,-7 0 1,7-1 6,-4 4 2,1-6 0,-1 5-3,1-3-4,-1 0-1,0-1-3,0 5-3,-3-9-1,7 9 3,-4-6-5,1 5 2,2-3-4,-2-1 2,-4-1 3,3 0 4,4 3 1,-4-3-2,1 4 3,-6-4-4,10 2 2,-6 0-2,3-1 1,-2-1 1,-3 0 4,4 3-2,-6 0 1,2 2-7,5-1-16,-5-4 1,7 4 0,-4 3 11,1 3 6,5-2 1,-6-3 0,6 6-3,2 3 2,3 3 8,-5-6 3,8 7-1,-3-5-1,2 4 6,11 2 3,0 4 2,0-5-2,-1 0-3,1 0 0,-1 0-5,5 0-1,-4 0-2,-1 0-3,1-5-20,-1 5 0,2-2 0,1 2 0,-2-1 0,-4-6 0,-3 5 0,3-6 0,5 8 0,-5-7 0,-3 1 0,3 4 0,-3-1 0,4-4 0,2 7 0,-3-5 0,0 4 0,1 0 0,-1-7 0,-3 8 0,0-7 0,3 4 0,-3-4 0,0 1 0,0 2 0,-3-4 0,3 1 0,0 1 0,-3 2 0,-3-4 0,6 1 0,-4 4 0,1-4 0,0 0 0,-1-1 0,-3 0 0,4 1 0,-3-3 0,-1 2 0,3 1 0,-2-3 0,-4 3 0,-1-1 0,5-2 0,3 2 0,-4 0 0,-2-1 0,-6 1 0,9 1 0,0-3 0,-5 3 0,2-3 0,-1-1 0,-4-1 0,5 2 0,-1 0 0,-4-5 0,1 5 0,-1-5 0,1 0 0,0 5 0,-4 0 0,4-5 0,3 5 0,-3-5 0,-4 4 0,4-2 0,2 5 0,-1 0 0,-2-2 0,7 2 0,-10 0 0,11 9 0,-4-9 0,7 6 0,0 2 0,-1-3 0,0 3 0,1 0 0,3 3 0,0-3 0,3 2 0,-9-2 0,3-1 0,0 2 0,-1-1 0,-2-5 0,-5 1 0,5 1 0,-5-2 0,-2-5 0,0 3 0,-4-9 0,4 6 0,-4 0 0,-2-5 0,-1-1 0,-1 5 0,1-7 0,1-2 0,-5 2 0,-3 6 0,4-8 0,-1 2 0,2-2 0,-2 3 0,-3-4 0,4 2 0,-4-4 0,5 4 0,-5-3 0,-1 1 0,2-1 0,-1-1 0,0-2 0,1 6 0,-1-5 0,-3-1 0,4 0 0,0 6 0,-4-6 0,3 2 0,-3-2 0,0 0 0,0 0 0,2 5 0,-2-5 0,0 3 0,0-1 0,0-2 0,0 0 0,0 0 0,-2 0 0,2 0-258,-14 0-86,7 0-83,-2-2-131,-2-1-245,-6-2-42,-3-3 84,0-1-666,-2-7-877</inkml:trace>
  <inkml:trace contextRef="#ctx0" brushRef="#br0" timeOffset="-119565.3">19114 17285 3534,'0'-11'-256,"0"10"26,-3-7 31,3-2 31,0 4 18,0 1 25,0 1-46,3-4-97</inkml:trace>
  <inkml:trace contextRef="#ctx0" brushRef="#br0" timeOffset="-119248.23">19117 17220 1776,'0'-8'-47,"3"3"6,-3-3 11,0 4 18,0-1-8,0 1 19,0-2 14,-3 0 9,6 1 8,-6 1 3,6 1 11,-6-2 9,3 2 4,0-2 2,-3 3 3,3-3 1,-3 5 0,3 0 2,-4-2 1,8-1 3,-4 3 0,-4-2 2,4 2 2,4-3 3,-4 3-3,0 0 12,0 0-7,0 0 4,0 0-8,-10 5 2,7 0 0,-5 0 14,-1 5 11,2 5 0,-4 3-1,2 2 6,-1 5 0,-1 5 1,5 4 9,-4 4-9,4 7-6,-2-4-6,5-2-8,0 4-9,3-4-8,0 2-7,3-2-5,5 2-7,-2-1-9,1-5-2,-1-1-7,5-1-21,2 0-22,-4-5-26,5-1-38,2-5-34,-5-2-40,5 0-45,-5-5-58,5 0-45,-10-8-121,2 2-149,1-6 14,-5-4-186,-1-1-230</inkml:trace>
  <inkml:trace contextRef="#ctx0" brushRef="#br0" timeOffset="-118309.23">19454 17432 1892,'2'-8'-187,"6"7"75,-1-4 111,-2-1 12,3 0 15,-1-1 8,-1 2 20,1 1 12,-5-1 7,3 2 10,-2-5 9,-1 8 3,3-2 2,-5 0 3,4-1 3,-4 1 3,0-1 2,2 1-4,-2 2 4,0 0 5,4-3 5,-4 3 2,0 0-2,0-2 2,0 2-10,0 0-4,0 0-6,0 0-4,0 10 25,0-3-5,0 0-1,0 8-1,0-3-2,3 6-5,-3 5 0,0-1-4,3 2-6,-3 0-8,0 1 0,4 1-8,-1-2-3,-3 1-5,2-2-6,-2-1-5,5-2-9,-5-3-5,0 2-3,4-5-5,-4-1 1,0-1-6,0 0-2,2-1-6,-2-1-1,0-2 0,0-1 0,0-2-6,0-5-1,0 0-5,0 0 1,-6-15-6,1 0 2,3-5-5,-5-5 0,1-4 0,2-5-5,2-1-2,-2-3 2,4 7-2,-5-8 0,3 8 2,-1 2 1,3 7 2,-5-1-1,5 5 2,-2 2-1,2-2 0,-3 6 0,3 0 16,3 9 16,-1 1 11,-2 2 13,5 6-21,0 12 3,4-3 12,-3 9 22,-3 2 6,4 4-4,-2 3-2,0 1-7,-1 2-8,-2-2-1,2 4-3,-4-3-7,0 4-4,0-10-6,0 0-2,0 0-5,0-5-5,0-2 0,0 2-2,0-7-4,0-3-1,0 2-2,3-1 0,-3-2-1,0-7 1,0 2-5,-3-8-3,-3 0-2,2-8-5,-1-4 0,-4-8-4,3-7-13,-4-8-14,3-3-1,-1-5 7,3 1 0,-5 4-4,3 1 7,-1 4-2,6 6 8,-5 3-4,4 0-4,0 7 4,-2 0 6,3 1 2,2 7 3,2 0 3,-2 8 2,5 1 4,-5 7-1,3 1 4,0 4 3,1 5 8,-1 3 5,4 6 1,-4 3 1,-1 2 1,3 4-4,-1-1-2,-2 2-4,-2-2 4,4-4-2,-4 3-5,0-3 3,0-2-7,0-1-3,3-4-4,-3-3-28,2-1-36,-2-1-41,0-3-40,5-3-49,-5 1-44,0-3-57,0-5-72,3 0-74,-3-8-80,0 3-200,7-9 41,-3 1 51,-2-2-339,2-2-444</inkml:trace>
  <inkml:trace contextRef="#ctx0" brushRef="#br0" timeOffset="-117709.28">19784 17549 2447,'0'0'-145,"7"-2"83,-7-3 32,4 3 11,-4-1 15,0 1 20,0 2 19,0-6 13,0 1 12,0 5 11,0 0 9,0 0 1,0-4 7,0 4 1,0-3 4,0 1-6,0 2-7,3-3-3,-3 3-10,3-2-2,0 2 8,4-3 18,3 1 29,3-4-9,0 6-1,5-1 4,2 1 2,-1-3-5,2 1-3,2 2 0,-4-3 0,5 3-3,0-3-6,-5 3-4,1 0-8,1-1-6,-5 2-7,1-2-5,-4 1-6,4 0-4,-4 0-5,-2 0-3,-2 0 2,4 0-3,-5 0 0,1-5 1,-2 5 7,2 0-14,-1-1 3,-2 1-3,1 0 0,-1-6-5,2 6 5,-2 0 1,-3 0 1,1 6 3,-1-6-2,-3 0 0,0 0-2,6 0-1,-6 0-5,0 1 1,0-1-4,0 9 0,-3 0 7,0 4-32,0-1 6,-1 11 11,-2 0-5,-2 2 0,2 4-3,-4 7 4,1-4-1,-2 0-1,-2 4-7,2 2 1,2-4 0,-1 2-5,4-2 7,-5-1-11,4-1-14,1 0-11,3-4-34,-4-3-29,3 1-30,1-6-32,-4-1-32,7-4-26,0 0-9,-3-6-23,3 0-36,0-4-40,0-2-28,0-3-70,7-11-158,-4-2-46,0-1 51,-3-11-208,4-4-257</inkml:trace>
  <inkml:trace contextRef="#ctx0" brushRef="#br0" timeOffset="-117443.88">20337 17224 1922,'8'-7'-37,"-3"2"59,3 0 23,6-3 21,-11 4 27,7-1 26,3 1 30,-1 1 23,2 0 5,2 6 37,9 1 28,-2 7 18,3 6 7,-2 5 36,6 6-22,-3 6 17,-4 7-14,-3 1-28,-10 8-24,-3 5-22,-7 5-19,-7 10-63,-16 25-91,-22 0-111,-4 0-137,-24-3-172,-13 1-267,-25 0-89,-32 1 101,-60 22-463,-28-9-570</inkml:trace>
  <inkml:trace contextRef="#ctx0" brushRef="#br0" timeOffset="-84201.48">23029 2612 733,'3'0'275,"4"0"-42,-3 0-45,2-2-37,-2 2-19,2 0-14,-3-3-19,4 3-12,-7 0 1,4 0-4,-4 0-1,10-2-1,-10 4-2,0-4-2,0 2 4,0 0-4,3 2-5,-3-2-11,0 0-2,-3 5-7,-4-3-6,0 1-6,0 2-3,1 0-2,-4 0-7,3 0-1,-6 1-5,3-3-1,3 6 0,-3-4-4,0-1 2,0 2-7,0-4-1,7 1-6,-10-3-3,9-3-9,-3 1 3,1-4 2,6 0-1,-7-6-4,4 3 6,3-3-1,0-1-5,3 1 6,4 1-2,-4-1 2,7-1 0,-3 4 7,3-2 1,3 2 5,-6 1 5,6 3 9,1 3 4,-1 2 5,0 2 13,4 3 11,-4 3 12,1 1-5,2 6 2,-2 2-2,-5 2 0,2 0-12,-1 6-2,-4 0-7,4 8-4,-10-5-3,0-1-4,0 5 4,-10 4-8,4-1-5,-1-1-1,-7 2 0,5-3-6,-5 1-1,-2-5-5,2 0 3,-6-2-6,3-2-7,1-5 3,-1-3-12,1-4-12,2-3-9,4-4-8,0-4 4,-3-4-7,0-4 5,2-4-2,5-5 2,6 3 6,-7-3-2,4-2 6,6 1 0,4-1 7,-1 2-3,5 0 9,2 3 11,0-1 6,4 5 11,-4 3 9,4 2 2,-4 3 0,4 5-1,0 1 1,-1 6-2,8 3-5,-8 8-2,4 4 2,4 1-6,-8-1-2,1 3 0,-1 0-7,1 0-18,0 3-23,3-6-35,-10 0-32,3 2-35,-6-10-35,3-1-34,0-1-35,3-4-27,-2-5-113,-2-7-128,1-1 13,1-6-60,-2-10-58</inkml:trace>
  <inkml:trace contextRef="#ctx0" brushRef="#br0" timeOffset="-83663.4">23863 2721 1530,'23'-7'24,"-3"0"16,-3 5 13,-4-3 11,-3 5 3,-3 0 9,-7 2-1,7 1 5,-14 1-7,7 1-3,-7 1-8,4-1-5,-7 0-6,0 3-4,0-7-5,-3 5-3,-4-4-6,4-2-3,-1 3-2,-2-6-3,2 1 2,-2-1-5,-5-4 3,5-1-5,2-5-2,-2 1-3,9-1 4,-3-1-6,4-1 9,-1 0-5,7 0 5,0-1 0,7 2 2,-7 2 2,9-5 5,-2 5 8,7 3 0,-5-2 10,5 7 1,2 1 1,5 3 4,-5 0 3,4 7 4,4 4 9,-5-2-2,8 9 2,-7 0 2,4 1-4,-8 6-11,-2 0 17,-1 0-8,1 6-5,-11-4-1,0 1-11,0 2-7,-6 2-1,-3-1-2,-5 1-5,-2 0-2,-4-1-8,1-5-3,-8-1-3,4 0-2,-3-2-19,0-5-16,-1-5-16,4-6-6,4-2-10,-8-8 1,7-3-3,1-3-3,6-3 8,-4-3 5,8 0 5,3 0 2,3 3 1,3-4 7,0 3 2,7 4 8,4 1 10,2 0 25,4 8 7,4 0 16,6 6 11,3 9-4,10 7 6,7 10-10,4 6 0,19 17-3,-10 5-5,8 3-32,-13 7-42,0-6-76,-15-6-85,-13-8-99,0 3-244,-13-11-43,-10-1 76,-7-7-119,-7 1-125</inkml:trace>
  <inkml:trace contextRef="#ctx0" brushRef="#br0" timeOffset="-80260.94">13241 12432 488,'4'2'168,"2"2"-35,-3-2-10,-3 1-19,4-3-17,-1 0-5,0 3 3,1-3 0,-4 1-6,0-1-3,3 3-3,1-1-4,-4-2-1,0 3 1,3-3-5,-3 0 1,0 0-1,3 3 0,-3-3-1,0 0-2,0 0-1,0 2-5,0-2-3,0 0-2,0 0 3,0 0-4,7-5 3,-7 5-2,3-3-1,4 1-1,-3-2-1,-1 1-3,3-2 2,4-1 2,-3 0-1,3 2-4,0-4-2,4 1 5,-2 0 3,1-1 2,3-1-4,-2 1 4,4-2 0,-1 0 3,-1 0-3,4 0-1,-5 0 0,3-3-4,-2 6-2,2-5 3,-1 1-3,-1 1-4,-2-2-3,5 4-9,-2-2 1,-4 1-2,4-2-1,-1 2 4,2-3-8,-2 3 2,4-1 2,-3 0 1,-1 0 1,5 0 4,-5-2-6,4 2 8,0-3-3,0 1 10,0-1-7,0 1 2,3 3-8,-3-5 0,1 4-4,-2-2 2,1 2-4,1 0 1,-2 0-3,-2 2 4,-1-1-6,2 1-4,-6 0-1,6 0 4,-6 1-6,6 2 5,-6-3-3,-1 1 3,2 3-1,1-2 4,-1 0 1,1 0 2,-1-2-3,0 2 3,4 0 12,-1-4-6,4 2-5,-3 0 2,3 1-2,-3-3-5,-1 4 2,4-2-1,1-4-2,2 6 9,-8-2 8,10-2-2,-5 0-15,3 1 1,-3-2-1,4-2 2,-2 1 2,4 2 6,4-5-1,-2 3-1,2-5-1,-3 4 0,6-3 1,-3 2 2,3-1-2,1 1-5,-4-2-1,0-2 0,3-2-2,1 5 0,-1 1-2,1-4 4,2 3 0,-3-3-2,1 2 0,2-4 0,5-1 7,2 1-3,-4 0-1,2-1-1,-1-4-3,-1 6 5,4-5 0,1 3 0,0-2 5,-4 1-10,2 1 0,3-1-3,-5 5 1,3-7-1,-3 8 0,0-7-3,1 4-2,1 1 0,-2-2-2,-2 2 0,1-4 2,8 1 4,-4-1 3,0 2 0,1-2 4,2-1-3,-2 1-1,3 2 3,0-3-5,-4 0 2,4 4-1,-2-5-1,3 3-2,-6-2-2,9 1 17,-2-6-1,2 6-4,-4-3-1,3 0 1,3-5-3,-6 1-2,0 5 9,3-1 4,-4-1 1,1 2-2,10-6 0,-8 6-6,2 0 2,-4 5-4,-1-4-4,-2 5-2,-2-2 5,-5 3-6,0 3-1,0 1 3,0-2 0,-4-1-5,4 2 1,-4-1 2,3 0-3,2 0-3,-5 2 10,4-4 0,-1 0 10,-3-2-12,14 2 7,-4-8 14,1 4-8,6-3 4,0-1-1,4-6 3,6 2 9,-5 0 3,7-2 4,1 1-28,-7-1 6,0 2 11,1-3 1,-6 9 2,-5-2-4,1 1-4,-4 0-4,-2 4-5,-8 1 2,-6 4-2,-5 3-2,5-2-2,-7 5-3,-4-2-8,-5 2-22,-4 1-46,-4 0-61,-10 4-55,-7 1-67,-8 6-68,-16 4-101,-21 3-135,-21 10-282,-54 6 71,-19 6 92,-20 0-425,-18 1-559</inkml:trace>
  <inkml:trace contextRef="#ctx0" brushRef="#br0" timeOffset="-78117.8">18410 7357 2729,'4'3'-129,"-1"-1"40,-3 3 20,0-2 18,0-1 16,0 0 7,-3 3 16,-1 2 15,-2 2 15,-2 0 10,-1 4 16,-4-1 9,-4 6 5,4 2 10,-4 5 6,1 3 1,2 2 7,1 5 13,-1 5-1,4 5-3,1 0-5,5 5-6,4 0-11,0-5-8,4 6-6,2 3 0,4-1-3,0-6-12,3 0-2,4 1-2,0-6-2,3-1-23,-2-4-35,0-7-36,-2-3-38,2-4-34,-1-8-31,-1 0-52,-2-8-49,-1-7-136,0 0-132,-3-7-90,0-2-120</inkml:trace>
  <inkml:trace contextRef="#ctx0" brushRef="#br0" timeOffset="-77490.02">18730 7620 1789,'11'-3'33,"-5"-3"23,0 5 19,1 1 6,-3 0 0,-4 0-1,0 0-5,-4 7-5,1-4-5,-1 0-4,-2-1-7,3 4-5,-7-2-5,-1 1-4,2-2-5,-1 1 0,-1-1-3,1-1-3,-2-2 3,1 0 0,2-2 1,-1-1-2,-1-1-4,4-4 0,1 1-5,2-4 2,-2 1-5,2 0 0,4 0 4,4 0 1,0 0-1,-2 3 2,6-3 4,1 5 10,2 0 3,1 1 2,2 3-1,2 2 5,-2 3 3,3 1 4,-1 4 1,1 2 7,0 1-2,-1 1-7,-2 4 1,-1 4 1,0-2 0,-2 4-3,-2 5-4,1 3-2,-6 1-3,0 0-8,-4-3-1,0 6 0,-4-2-4,-6 2 0,0-3-8,0-3-1,-7 3-5,0-3 2,1-3-9,-5-4-10,-2-5-15,4-2-5,-2-7-5,2-1-15,-1-7-4,-4-7-5,4-4 0,0-1 2,3-7 1,4-1 4,3-4 7,3 4-1,7 1 7,0-5 7,7 8 13,6-2 4,0 1 14,5 5 17,2 0 15,2 6 10,5 3 12,0 3 2,3 8 8,-3 1 26,3 4-3,0 7 0,3 8-1,-3 2-13,3 2-6,1 7-6,-4-5-8,-3 7-4,3-5-7,-7 3-20,-7-8-34,5-1-39,-12-2-39,5-1-36,-4-7-48,-7-2-54,4-6-59,0-4-62,-1-6-124,-2-7-156,-1-4 56,-3-9-146,3-10-203</inkml:trace>
  <inkml:trace contextRef="#ctx0" brushRef="#br0" timeOffset="-76915.69">19374 7615 1933,'20'-13'7,"-10"1"22,2 4 34,-2 3 21,-2 5 15,-1 0 21,-4 5 16,-3 3 4,0-1-5,-3 3-9,-4 0-8,-3 4-9,0-2-6,0-1-8,-3 2-15,-4 0-3,-1-1-12,3 2 2,-2-5-10,4-2-7,-1 0-3,1-1-6,-1-4-2,5-2-9,-4-2-2,2-4-3,5-3-5,-1-1-2,1-2 2,2-1-2,4-2-4,0-1 0,0 5-4,7-1-1,0-2 10,5 1 14,2 4 5,-1 1 4,1 3 4,5 0 8,2 5 7,-1 2 7,0 4 7,3-1 2,1 7-2,-6 1-4,7 4 1,-5 5 6,0 4-2,-5 1-7,0 3-4,-5 2-8,-4 3-4,-2 1-4,-4 1-5,-4 1-4,-6-1-3,-1-3-5,-4 5-7,-5-3-11,0-4-8,-3 2-15,-1-8-11,-4-4-13,3-2-15,-6-4-11,1-2-1,4-8-7,3-5-8,0-5-5,-1-7 0,4-1 3,7-6 1,0-1 7,2-5 12,8 2 9,6 0-2,0 0 8,5 1 18,8 1 12,4 5 19,0 3 12,6 2 12,1 2 3,0 2 12,5 6 3,-2 6 2,0 2-4,5 4 0,-5 5-4,10 9-2,-4 1-5,4 1-5,-3-2-1,-4 8-5,0-7-7,-9-5-27,3 2-31,-7-7-35,0-3-23,-3 2-40,0-3-32,-4-9-48,0 1-60,0-5-42,-6-5-128,-1-4-180,-2-9 92,0-5-149,-8-9-179</inkml:trace>
  <inkml:trace contextRef="#ctx0" brushRef="#br0" timeOffset="-76704.25">19925 7579 1873,'12'-7'56,"6"5"48,-2 7 37,1 2 39,3 6 70,3 9 38,7 8 46,0 8 6,23 34 43,-13 7-5,4 10-28,-4 6-38,-7 7-26,-3 7-31,-13 0-59,-5 8-96,-24-4-134,-5 4-165,-24-17-193,-218 332-409,146-324 108,-1-21 96,-6-9-461,-18 11-530</inkml:trace>
  <inkml:trace contextRef="#ctx0" brushRef="#br0" timeOffset="-73936.24">23813 2182 390,'3'-7'-116,"7"4"376,-10-2-75,3 2-43,1 1-35,3 0-14,-7-1-9,0 1-4,0 2 1,0 0 0,6 0-5,-6 0 8,7 2-1,-7 3 7,0 2-2,3 4 2,-3-2-3,0 4-5,3-1-9,1 4-5,3-4-9,-7 3-5,6 4-5,1-6-4,-1 3-6,5 1-3,-8-2-6,7 0-7,-10-4-16,6 1-20,-2 0-20,3-5-23,-1 4-18,1-4-17,-4 1-23,4-2-59,-7-5-113,0 2-296,0-3-82</inkml:trace>
  <inkml:trace contextRef="#ctx0" brushRef="#br0" timeOffset="-73722.3">23949 2187 1518,'0'-10'-48,"4"2"18,-4 1 17,7 2 29,-7 3 18,0-1 12,0 3 11,0 0 10,-7 10 6,3 0 5,-2 0-2,-1 4-7,-6 3-4,3 0-6,-3 3-8,-4 1-5,4 0-2,-1 4-7,-2-3 0,2-1-13,1-1-24,-1 0-28,4 0-32,1-5-36,-5 2-26,4-2-22,-3-2-75,6 0-338,-6-5-59</inkml:trace>
  <inkml:trace contextRef="#ctx0" brushRef="#br0" timeOffset="-73505.88">23579 2426 1537,'0'-6'-10,"3"-2"17,5 3 28,-2-2 22,4-1 15,4 3 8,-1-2 2,10-3 5,1 3-5,2-1-3,8-2-8,6-1-11,-7 2-4,10 1-6,1 1-12,2-1-41,1 3-49,-1 3-61,-2-4-67,2 6-181,-8 0-209,-2 0-70</inkml:trace>
  <inkml:trace contextRef="#ctx0" brushRef="#br0" timeOffset="-72581.18">24997 2577 1501,'3'-1'-47,"7"-4"20,-7 5 16,1-1 18,6-1 14,-10 2 10,3-4 10,-3 4 18,0 7 11,0-2 4,-3 2 8,3 2 5,-10 4 3,3 1 0,-3 4-5,-3 3 2,6-2-3,-13 6-5,3-2-3,1 2-4,-1 0 0,1-4-3,-1 3-7,-7 0-7,5 0-2,-5-3-4,4 0-5,-4 1-6,5-4-2,2-4-4,-10 2-1,11-4-6,-8 1-4,7-6 0,-2-1-5,2-4 2,4-1-1,-4-1-4,-3-1-1,10-7-3,-4 1 1,1-1-4,3-4-3,3-3 4,1-3-5,2 3 2,8 0-1,-4 0-3,6 3 4,1-3-4,3 5 3,3-3 2,4 0 14,-3 6 0,5 0 10,-2 2 2,7 2 8,-11 1 5,4 4 16,2 3-16,5 0 8,-7 5-8,2 3 3,2 0 17,-4 4 2,-1 3-1,4 2-1,4 3 1,-11-2-7,4-1 0,2 2-5,-5-3-1,-1-3-7,1-1-3,-1 1-2,0-3 0,-9-5-8,9 2 1,-10-2-2,7 0 0,-3-5 2,3 0-2,-7-3-3,7-4-2,-7-3-2,8-5-3,-8-2 0,3-6-7,1-3-3,0-6 0,3-3-4,-7-2 1,7-3-5,-7 0-1,8 3-2,-8-3 7,3 4-5,1 6-1,-4 0-2,1 0-1,3 6-11,-7 1-12,0 0-22,3 3-35,0 3-24,-3 0-20,0 5-28,-3-1-31,0-1-22,3 8-18,0-1-11,-7-2-15,3 4-21,4 0-83,-10 0-149,7 4 1,0-4-12,-7 2-20</inkml:trace>
  <inkml:trace contextRef="#ctx0" brushRef="#br0" timeOffset="-72379.11">25073 2735 1348,'4'4'-23,"3"2"-15,-4-1-36,-3-3-96,-3 3-185,-4-2 131</inkml:trace>
  <inkml:trace contextRef="#ctx0" brushRef="#br0" timeOffset="-57069.21">15376 4302 588,'0'2'287,"-4"-2"-90,4 4-51,-3-2-22,3-2-7,0 0-2,0 0-4,16 0-7,-8 0 2,-2 0 0,7-2-6,-2 2-6,2 0-3,-1 2-9,-1-2-2,1 3-6,6 0-5,-2-2-3,0 4-11,5-2-6,2 2-4,3-3-5,8 3-18,0-3-22,9 4-26,4-4-43,3-2-35,7 3-39,0-1-35,0-2-58,-2 0-137,-1-2-219,0 2-91</inkml:trace>
  <inkml:trace contextRef="#ctx0" brushRef="#br0" timeOffset="-56811.9">16680 4328 1665,'-10'2'-4,"-5"-2"23,6 2 19,-2 1 11,1-1 4,4-2 7,0 2-5,3-2 9,3 3 7,0-3 0,13 0-4,-1 0-9,6 0-5,2 0-6,7-3-3,-2 3-18,5-2-31,5 2-29,5-2-37,6 2-42,1-3-39,-1 1-58,5 2-420,-4-2-127</inkml:trace>
  <inkml:trace contextRef="#ctx0" brushRef="#br0" timeOffset="-56491.75">17807 4296 1743,'-4'4'-14,"1"-4"28,0 2 21,0-2 7,-1 2 7,0-2 5,4 4 1,0-4 14,11 2 13,-5 1 7,7-3 1,4 3-1,1-3 0,4 1-9,5-1-7,3 3-9,0-3-3,3 0-10,4 2-6,0-2-15,0 0-28,2 0-43,1-2-51,1 2-49,5 0-40,-9 0-85,10-3-157,0 2-172,-4-2-94</inkml:trace>
  <inkml:trace contextRef="#ctx0" brushRef="#br0" timeOffset="-55993.41">19544 4412 1507,'-10'0'-75,"1"0"12,-2 0 17,1 0 17,1 0 13,0 0 22,-1 0 11,8 2 19,-5-4 10,1 4 9,-1-2 2,4 0 4,-4 0 9,7 0 15,0 0 11,0 0 6,0 0 8,23-2 12,-6 2 3,3 0 3,7 0 5,3 0-5,6-2-3,7-1-4,8 1-11,2 0-12,1-1-8,9-2-8,1 2-8,-8 2-7,-3-5-3,1 4-11,-4-2-12,-4 4-17,-8 0-20,-2-2-27,-4 0-30,-4-2-32,-4 4-38,-6 0-55,2 0-44,-6 0-130,0 0-198,-7-1 54,-2-2-23,3-2-24</inkml:trace>
  <inkml:trace contextRef="#ctx0" brushRef="#br0" timeOffset="-55377.07">21422 4542 1442,'-13'-1'1,"-4"-5"14,4 6 25,-4-2 17,4-2 14,2 2 9,-3 2 3,4 0 2,1-2-2,2 2-1,4-4 5,0 4 6,3 0-6,0 0-2,20-1-2,-4-2-6,8 1-3,3-1-7,3 0-8,0-1-1,0 1-8,0-2-5,6 3-8,1-4 0,-1 4-9,0 0-7,2-3-31,-1 3-33,-4-1-40,0 3-40,0-3-41,4 3-45,-10 0-111,-1 0-168,1 0-52,-3 0-43</inkml:trace>
  <inkml:trace contextRef="#ctx0" brushRef="#br0" timeOffset="-54367.77">22626 4460 1605,'-7'6'50,"3"-6"20,-3 1 20,1 2 16,3-3 15,0 2 7,-4 1-3,3 0 4,1-1-2,-1-2 3,4 2 1,0-2 0,-6 3-2,6-1 3,0-2 12,6 2 10,5-2 2,-1 3 2,6-3 0,8 0 0,-1 0-4,7 0-6,7 3-1,7-6-3,2 0-9,1 3-13,2-2-11,5 0 0,-7 2-32,6-3-6,-6 1-8,0 2-2,-7 0-7,-4-2-3,1 2-5,-7 0-9,0-3 0,-10 3-7,4 0 0,-5 0-5,-2 0-1,7 0-7,-15 0-22,1 0-36,-10 0-46,0 0-55,0 3-51,0-3-75,-13 0-104,-1-3-205,-2 0-154,-1-2 105,-2-2-340,-9-1-441</inkml:trace>
  <inkml:trace contextRef="#ctx0" brushRef="#br0" timeOffset="-45035.76">23923 4000 230,'0'0'109,"0"0"-36,-7 0-26,7 0-18,0 0-13,0 0 1,0 0-3,0 4-7,0-4-1,0 0 3,0 0-7,0 0 2,0 4 0,0-4 3,0 0-8,0 0-2,3 2 8,-3-2-3,0 0 0,0 0 7,0 0 3,0 0 10,0 0 2,0 0 2,0 0-1,11 0-21,-11 3-89,6-3-125</inkml:trace>
  <inkml:trace contextRef="#ctx0" brushRef="#br0" timeOffset="-44725.59">23946 4016 528,'7'0'10,"0"0"11,-7 0 3,0 0 6,3 0 7,0-3 1,4 3 4,-7 0 7,0-3 2,0 3 8,6-2 3,-6 2 0,8 0-6,-5-4 3,-3 4 3,0 0 5,0-2 0,0 2 3,0 0 8,3 0 3,-3 0 4,0 0 2,0 0 4,0 0 2,0 0-2,0 0-5,0 0 1,0 0 0,-3 11 1,0-4 0,-5 5 0,8 3 8,-3 0-1,3 6-1,-3 3 0,3-1 2,-7 1 12,1 4-3,6 7 9,0-2-2,-7-1-9,3 3-9,1 0-8,3 1-13,0-7-3,-3 0-9,3 0-5,0-2-7,0-2-3,0 1-10,0-7-23,3 1-23,-3-2-38,3-3-22,-3-3-33,4-2-44,-4-2-34,7-4-37,-4-1-30,7-3-59,-7-5-139,8 3-71,-5-3-106,4 0-120</inkml:trace>
  <inkml:trace contextRef="#ctx0" brushRef="#br0" timeOffset="-44011.47">24386 4313 1674,'7'-5'-34,"3"1"21,-10 4 20,7-4 9,-1 0 14,1 0 7,-4 2 13,4-4-1,-5 4 1,3-3 4,1 0 2,-6 0 4,4-2-5,-1 2 3,-3-3-1,3 2 1,-6-6 0,3 4-1,-3-1-1,-1-1 0,4 3 2,-11-3 1,9 3 1,-5-1-3,1 1 0,2-2-7,-9 5-5,3-1-7,-3 2-3,-2 3-2,3 0-1,-6 3 0,6 2-4,-8 3 2,2 1-2,3 4 2,-2-1-1,-3 1-2,6 2 3,5 0-7,-4 3 2,-1-4-5,4 3-1,4-1 3,6 0-3,0-2-2,0 1-1,0-3-2,6-2 1,1-2-5,-2 0-3,10 0 1,-5-2 2,7-3-4,-4 0 2,4-3 0,-4 0-2,0-3 0,4-2 0,-4 1-2,4-4-3,-4 0 0,-6-2 1,3 0 1,3-3 0,-6 1-1,3 2-3,-4-2 0,1 0 5,-5 3-4,9-1 6,-11 3-2,4-3 7,-1 5 4,0-3-1,4 3-1,-7 4 11,2-2 25,3 3-30,1 3 10,-6-3 25,0 9 3,0 1 3,4 0 2,-4 4 16,0 2 3,0 0 3,3 5-8,-6 1 21,-1 4-4,4-4-6,0 3-9,0 6-5,0-2 5,-6 4-7,1 2-5,5-8-8,-2 8-4,2-5-4,0 1-7,0-4-4,2 3-5,-2-3-1,0-4-10,0-1-11,0-1-21,0-7-26,0 1-30,0 0-40,5-5-36,1-1-47,-6-3-44,4-4-45,2 2-49,1-12-101,-5-2-188,9-5 45,-1-3-201,0-4-261</inkml:trace>
  <inkml:trace contextRef="#ctx0" brushRef="#br0" timeOffset="-43137.8">24820 3789 1922,'0'0'-113,"0"0"21,3-1 18,-3 1 11,0 0 17,0 0 13,0 0 17,11 0 9,-11 0 4,0 0 14,0 0 8,0 0 1,0 1 14,0-1 0,0 0 5,0 0 0,0 0 4,0 0 2,0 0 3,0 0 1,0 0 2,0 0 2,0 0 4,0 0 2,0 0 1,0 0-1,0 0 6,0 0-6,0 0-3,0 0 1,0 0-3,0 0-2,0 0 3,0 0-6,0 0-3,0 0-3,0 0 3,0 0-6,0 0 2,0 0-1,0 0 0,0 0 3,0 0-4,0 0 0,0 0-3,0 0 0,0 0-4,0 0 3,0 0-7,0 0-3,0 0 3,0 6-1,-8-1 3,8 0 10,0 2 0,-3 3 16,3 5-19,-3 3 15,0 5 12,-4 4 20,1 6-3,6 6 6,-11 1 5,8 8 5,-10 4-5,10 1 8,-8 4 22,5 12-3,-7 5 16,5-2-4,2 3-11,6 0-8,-10-8-11,7 4-8,0-11-10,3-3-9,-8-2-8,5-2-8,0-5-1,3-9-9,0-2-4,-7-1-3,7-9-13,-3-2-22,3 0-28,-3-4-34,3-6-41,0-1-62,0-4-52,0-5-41,3-5-57,0 0-56,4-5-139,-7-5-157,0-3 63,3-3-260,-3-2-341</inkml:trace>
  <inkml:trace contextRef="#ctx0" brushRef="#br0" timeOffset="-41421.06">25027 4335 2114,'3'2'-76,"7"0"30,-10 1 31,3 0 21,-3-3 26,4 5 16,3-3 12,-4 3 6,-3-3 3,3 4-1,-3-1-3,0-4 0,3 5-2,-3 0-7,0-1 0,0-1-10,0-1-4,0 2-4,-3-2-2,3 1-5,-3-1-2,3-1-3,-3-2 0,-4 2 0,0-2-7,7-2-3,-10 0 2,7-1-3,3-1-1,-3-2-1,-4 0-2,7-6-2,0 3 1,0-2-2,0 2 1,7 1-4,-7-2 5,3 3-1,-3-2 3,6 1 1,1 2 0,-4 0 2,8 5 14,-8-4 3,3 5 5,1 0 1,0 5 6,3-4 5,-4 7-9,1 1-6,0 0 3,0 1-2,-4 3 3,0-1-6,0 2-2,-3 3-1,-3-2-4,0-1 13,0 3-10,-4 1 3,0 2 0,-6-3-9,3 1-4,-4 0-2,-2-2-1,-1 0-7,0-1-7,1-3-7,-8 4 1,5-6-2,2-3-6,0 4 2,-3-9-1,10 3 0,-3-5-4,0 0 5,2-3 2,5 1-4,6-6 4,0 3 0,0 1 0,3-1 7,3-1-4,2 0 1,5 2 5,0 2 5,4 2-3,-4 2 1,-3 1 8,10 2-1,-3 5-1,-4 2 6,4 1 0,-4 4-5,1 1-1,-5 3 2,1-2 4,4 3-12,-8 0-17,1-1-26,-4-4-24,8 0-29,-8-1-36,-3-3-40,3-4-40,7 1-36,-10-5-62,3-2-110,-3-1-75,11-7-77,-8 0-69</inkml:trace>
  <inkml:trace contextRef="#ctx0" brushRef="#br0" timeOffset="-40872.78">25294 4440 1548,'5'-10'30,"5"0"20,5 4 25,-12 2 18,7-1 5,-8 0 4,9 2 0,-7 1 1,-4-1 3,3 3-2,-3 0-1,10 3-12,-10-1-12,0 1-5,-7 0-3,7-3-10,-6 4-3,6-4-8,-11 3-1,5-1-12,-2-2 0,6 0-1,-1 0-5,-8-2-2,5-1-4,-2-1-1,3-2-9,5 0 2,-3-6 2,3 3-2,0-2-3,0 4 1,3-3 10,-3 0-5,5 3-4,3-1 0,-2 1 5,5 1-8,2 2 11,-7-1 1,8 5 2,-2-3-5,3 6 3,-2-2 4,0 3 20,-6 0 8,3 5-4,3 0-2,-9 1 2,6 3-4,-7 1-4,0 4-3,-3 0-5,0-1 2,-3 3-6,-7 2-3,3 2-4,-3-2 0,-3 3-4,-1-5-2,1 0-4,-4-1-5,1-1-8,-2-3 0,6 3-2,-6-6-8,6-2 0,-2-2-2,8-3-7,-7-4 0,-2-2 4,13-2-5,-6-2 7,6-2 5,2-3-8,2 2 2,8 1-2,-6-3 4,7 0 0,2 2 9,4 2 2,-4 2 2,4-1 3,2 2-6,-2 3 9,3 3-5,-3 0 1,0 2-3,-1 4 4,1 0 1,-4 3-19,4 0-28,-1 3-19,-2 0-37,-4 1-26,4-2-24,-14-4-34,3 0-46,-6 0-35,3-3-118,-11-1-170,5-4 61,-9 1-73,3-3-61</inkml:trace>
  <inkml:trace contextRef="#ctx0" brushRef="#br0" timeOffset="-40243.12">24290 3672 1472,'0'0'-42,"0"0"19,0 0 19,10 5 14,-10-2 22,0-1 17,3 0 22,-1 3 14,6 2 12,-6 5 5,6 0 3,2 0 4,0 6-4,-3-1-9,3 4-7,3-2-5,0 1-6,-6-1-9,3 2-6,3 1-8,-3-4-4,-1 2-5,2 0-8,-1-3-22,-1-1-22,2-1-32,-1-2-31,-3-4-23,0 4-26,-1-4-19,1-1-23,3 0-35,-10-4-88,0 2-314,3-4-97</inkml:trace>
  <inkml:trace contextRef="#ctx0" brushRef="#br0" timeOffset="-39967.32">24416 3800 1573,'4'-5'-38,"-4"-1"21,0 2 22,0 2 10,3-1 16,-3 0 13,-3 1 6,3-2 10,0 4 8,0 0 11,0 0 11,-4 12-1,4-6 3,-6 5 6,1 1-6,3 3-7,2 3-4,-7 3-5,4-2-13,0 1-5,3 2-3,-10-2-7,10 3-1,-5-1-7,3 2-3,2-5-9,-10 1-12,7 0-20,3-3-29,-10 1-31,5-3-25,3 0-30,-8-3-33,7 2-24,-7-8-80,3 4-121,-3-3-200,0-1-77</inkml:trace>
  <inkml:trace contextRef="#ctx0" brushRef="#br0" timeOffset="-39726.97">24107 3992 1580,'0'-8'-11,"0"1"29,3 0 27,7-3 23,-4 3 18,5-1 15,-5 1 13,7-1 8,4-2 5,-1 2 3,8-2-8,3 3-13,-4-3-6,4 0-9,3 2-11,-5 1-6,5 2-8,0-4-21,0 8-41,-2-7-49,2 3-53,0 0-61,-3-2-72,-4 1-217,1 2-54,-8-1-55,-2 0-55</inkml:trace>
  <inkml:trace contextRef="#ctx0" brushRef="#br0" timeOffset="-38598.44">15055 5390 922,'0'0'336,"11"5"-138,-8-3-62,-3 1-28,6-3-1,4 2-1,1-2-4,5 0-19,-2 0-8,5 2-6,1 1-3,4-3-7,9 2-4,-3-2-5,7 3-7,-1 0-6,8-1-25,2 1-33,0-2-25,5-1-39,2 3-48,3-3-27,-5-3-83,6 2-395,3-7-136</inkml:trace>
  <inkml:trace contextRef="#ctx0" brushRef="#br0" timeOffset="-38315.28">16680 5245 1782,'-4'2'-17,"4"1"24,0-3 33,7 2 19,-1 0 10,0 1 6,5-1-8,-1 1-5,4-3-9,-1 0-1,7 3-6,0-3-6,3 0-17,7 0-32,0 0-39,3 0-44,4 0-35,0-6-61,3 4-132,3-3-216,1 0-38</inkml:trace>
  <inkml:trace contextRef="#ctx0" brushRef="#br0" timeOffset="-37958.82">18124 5242 1455,'-11'3'-2,"5"-3"10,-1 2 20,1-2 19,2 3 5,-3-1 4,1-2 2,3 2 14,3-2 10,0 0 4,9 3-2,-2-3-2,7 2-8,2-2-3,4 0-7,7-2-7,3-1-4,6 1-6,12-3-11,-2 3-23,4-3-38,-5 0-41,10-1-46,-5 5-30,-4-5-67,2 1-160,-9 1-175,5-1-48</inkml:trace>
  <inkml:trace contextRef="#ctx0" brushRef="#br0" timeOffset="-37527.15">19541 5322 1353,'-16'3'-72,"-3"-1"23,8 0 13,-8-2 20,7 3 12,-1-1 8,3 1 23,3 0 12,4 2 16,3-4 21,3 2 5,7-3 9,2 3 5,8-1-2,8-2-2,5 0-2,6-2-8,9-1-6,9 0-7,-3 2-8,12-2-5,1-2-7,-1 2-20,1-2-37,-4 3-38,1-3-41,-8 3-39,4-1-53,-6-2-135,-4 0-218,-4 1-35</inkml:trace>
  <inkml:trace contextRef="#ctx0" brushRef="#br0" timeOffset="-37159.13">21238 5315 1413,'-16'5'-38,"-1"0"12,7-1 18,-4 1 7,5-2 11,-1 2 4,3-1 15,0 2 12,1 0 15,2-4 8,4 4 10,0-2 6,4-2 4,5 4-2,2-2-1,2-1-2,4-1-4,-1-2-6,14 3-7,0-3-4,7 0-7,0 0-6,9 2-13,5-4-31,-6 2-33,6 0-27,3-3-33,1 6-36,-1-3-45,-3 0-112,-1 0-279,-4 0-66</inkml:trace>
  <inkml:trace contextRef="#ctx0" brushRef="#br0" timeOffset="-36807.07">22485 5454 1563,'7'3'-3,"0"-3"12,0 3 17,2-1 8,-6 1 11,1-1 10,3 1 3,0-1 2,-5 3 7,2-3 1,2 3-1,2 1-1,2-1 3,2-1-4,6-1-6,-6 3-2,6-4-5,5-2-5,3 3-4,4-3-6,8 0-4,-8 0-2,3-3-15,0 1-37,4-2-41,-4 2-46,7-1-57,-3-4-152,3 2-347,-4-3-159</inkml:trace>
  <inkml:trace contextRef="#ctx0" brushRef="#br0" timeOffset="-36353.49">24113 5742 1766,'0'6'-37,"0"-1"10,-3-1 33,3-1 15,0-1 21,3 3 22,-3-2 19,10 2 18,-7-3 13,11 0 9,-1-2 2,4 0-2,10 0 1,-5 0-3,16-2-13,-5 0-11,7-3-10,3 0-11,0 2 3,4 1-29,-4-4-27,4 2-47,-3-1-55,2 2-68,1-1-72,-7-1-164,4-4-151,-22 0-107,5 1-137</inkml:trace>
  <inkml:trace contextRef="#ctx0" brushRef="#br0" timeOffset="-34950.96">23936 13155 311,'7'-5'281,"-4"2"3,4-4-94,0 4-35,-7-1-14,3-2-15,0 4-14,4-1-4,-7-1 3,0 1-1,3 1-3,-3 2-11,0 0-3,0 0 13,0 9-2,0 2 4,0 3 2,0 11 7,0 0-2,3 3 1,5 12 0,-8 0-7,3 2-8,-3 0-11,0 11-12,3-5-3,-3 1-10,10-1-4,-7-1-7,8-6-5,-11-1-6,9 0-11,1-5-27,1-3-21,-2 0-26,1-3-33,1-7-37,-5 2-30,4-6-27,4 0-36,-11-11-73,7 3-146,-4-3-117,5-7-97,-5 0-135</inkml:trace>
  <inkml:trace contextRef="#ctx0" brushRef="#br0" timeOffset="-34440.79">24630 13375 1777,'27'-20'2,"-8"3"26,-2 4 23,4 0 22,-15 3 20,7 5 10,-2-8 1,-8 4-6,7 2 2,-7-4 10,0 4 6,0-1 11,5 0 8,-8 4-42,0-4-13,-8 8-7,2-5 2,-4 5-8,-7 5-4,1 0-1,-1 5-1,-7 3-7,5 0-12,-8 4 6,0 3-7,4-3-5,-1 4-3,4-1-4,4 2-2,2-5-1,1 1-1,0 0-6,9-1-3,-7-5 2,11 1 2,5 0-13,1-4 8,1-1-4,3-4 5,7 2-13,-1-4 3,8 3 0,-7-10 3,2 0 2,5-2-2,-1-1-3,1-1-7,3-4 9,-11 0 2,4 1 4,4 4 5,-8-1 16,-2 1 7,-1 1 7,-4 2 3,2-1 7,2 3 6,-10-1-7,8 4 3,-11 4 5,3 5 7,0 3 0,-3 3 4,7 4 3,-7 10 4,-7-2-1,14 8-1,-7 2-6,0 1-8,3 2-9,0-1-3,0-1-6,5 2-6,5 0-5,-7-5-2,5 0-17,2-2-20,0-3-28,-9-5-33,9-5-36,-10 2-38,7-2-30,-6-5-18,2 0-30,1-8-41,-4-4-31,7-3-53,-10-3-153,3-4-137,-3-8 83,0-2-183,-3-8-219</inkml:trace>
  <inkml:trace contextRef="#ctx0" brushRef="#br0" timeOffset="-34199.44">24987 13202 2124,'16'-2'36,"5"4"49,-5 1 28,1 4 29,10 3 22,-11 2-15,14 4-3,0 6 13,0-2-1,0 5 0,6 5-2,-1 3-17,-2 2-7,-3 9-9,0-3-13,0 9-11,-4-8-7,-9 6-12,-5 1-4,3-4 5,-12 0-9,-6-2-17,-7 7-25,-4-8-27,-6 3-38,-3 0-38,-10 6-41,-8-9-34,-5 0-55,-12-1-41,-2-7-42,-12-1-86,-2-8-145,-5-8-43,-11-2-165,0-4-216</inkml:trace>
  <inkml:trace contextRef="#ctx0" brushRef="#br0" timeOffset="-33849.38">23366 13113 1951,'16'-13'8,"-2"5"29,0 0 18,-12 4 18,2-1 6,-1 5 4,4 2 21,-7 8 13,-7 7 7,4 9 7,-3 8 11,-8 11 4,-2 18 3,2-3 7,-2 8-8,-18 20-12,11 4-10,6-17-12,4-8-10,-4 1-12,17 7-6,3-8-8,11 1-10,19 16 0,23-3-7,18-12-6,19-3-12,21-7-34,9-9-42,14-5-49,6-7-59,4-8-63,13 6-75,-10-22-124,0-2-213,0-7 58,-6-5-200,-8-7-247</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6T11:46:03.891"/>
    </inkml:context>
    <inkml:brush xml:id="br0">
      <inkml:brushProperty name="width" value="0.05292" units="cm"/>
      <inkml:brushProperty name="height" value="0.05292" units="cm"/>
      <inkml:brushProperty name="color" value="#FF0000"/>
    </inkml:brush>
  </inkml:definitions>
  <inkml:trace contextRef="#ctx0" brushRef="#br0">3956 4417 257,'4'-3'46,"-4"1"-30,0 2-3,3-2 41,0-1 10,1 3-15,-4-2-4,0 2-1,5-2 4,-5 2 16,0-3 13,0 3 9,9 0 7,-9 0 5,0-3 0,0 3 4,0 0 0,0-2 0,0 2 3,0 0 1,0 0-4,0 0-6,0 0-5,0 0-9,0 0-9,0 0-7,0 8-3,2-4 1,-2 1-5,4 3-7,-1-1 1,-3 3-2,3-5-4,1 5-3,-1-2-3,0-1 4,5 1-3,-6-3 0,2 2 4,-1-2 14,4 0 17,-1-2 11,4-1 5,4-7-2,3-3 7,6-1 5,3-8 5,4-4 0,11-9 3,8-7 4,19-22 7,2-4-4,6-8-4,4-4-10,1 0-8,-5 3-12,-2 9-4,-8 6-11,-9 12-7,-14 7-6,-7 11-3,-2-1-9,-8 6-3,-2 2-4,-1 2-13,-3 3-22,-3 0-46,-4 8-58,-6 4-69,-7 6-116,-10 4-177,-17 14-234,-19 3 113,-51 15-311,-26 4-379</inkml:trace>
  <inkml:trace contextRef="#ctx0" brushRef="#br0" timeOffset="33212.61">9673 5332 843,'5'5'58,"-1"0"-44,4-2 8,-5 1 5,0 1 5,-1 4 4,3-5-4,-5 7 8,0-4 1,0 3 7,0-1 2,-5-1-2,5 1-1,-2 3 8,2-4 0,-3-2 0,0 1 0,3-1 5,-3-1 5,3 2-5,0-4 0,0-1 3,0 3-2,0-3-3,-5 1-6,5-3 2,5 3-2,-5-3 7,0 0 3,9-8-2,-2 3 4,2-5 2,5-3 0,2 0 7,10-8-6,4-7-3,4 2-6,3-11-7,7 8-4,3-9-6,-1 1-4,8-1 0,-4 1-4,-1 2-4,-5 7-5,-4 1-5,0 1 0,-10 9-1,0 0-5,-3 2-21,-7 1-24,-1 5-27,-5 2-39,-1 2-22,-2 7-49,-8 1-52,-3 1-144,0 7-120,-14-4-57,-2 11-45</inkml:trace>
  <inkml:trace contextRef="#ctx0" brushRef="#br0" timeOffset="33867.94">9703 6090 1418,'5'0'-57,"4"2"39,-3-2 5,-3 3 1,4-3 8,-4 2-3,-1 3 16,2 3 5,1-1 10,-3 1 11,2 2 3,-4-3 6,3 3 6,0-3 2,-3 4 2,4-4-3,-4 1 2,0-1 5,3-1 3,-3-4 6,2 2-7,2-1 12,-4-3 17,14-3 17,-4-1 10,7-1 1,-2-7 8,10-1 4,5-7 10,0-1-10,6-6 9,11 0-3,7-7-2,2-5-8,21-11-13,-10 8 0,-7 6-13,0 2-10,0-2-8,0 4-8,-10 8-8,-7-2-6,1 6-17,-11 5-59,-3 3-74,-8 4-114,-10 8-158,-12 8-266,-18 4 57,-26 10 84,-48 29-157,-15 29-143</inkml:trace>
  <inkml:trace contextRef="#ctx0" brushRef="#br0" timeOffset="57285.31">14415 5510 434,'0'0'107,"0"0"-38,-4-2-16,4 2-19,-6 0 9,6 0-4,0 0-1,0 0 6,0 0-5,0 0 11,-6 0-3,6 0 4,0 0 2,0-4 1,0 4-28,0 0-79,0 0 100,9 4 23,-9-4-6,7 0-8,-4 0-6,-3 0-2,0 0-2,0 0 1,7 0 0,-7-4 1,4 8 4,-4-4-1,0 0-3,0 0 1,0 0-5,0 0-1,0 0-2,3 2-4,-3-2-2,0 3-2,0-3 0,3 3-2,-3 1-1,0-2 1,2 4 1,-2-2-2,5 1 1,-5 0-2,3 0 0,-3 0 0,3 0-1,-3 3 3,4-2 2,-4 0 2,3 2 0,1-2-3,-4 0 0,3 0-2,-3-2-2,3 1-1,-1-2 3,3 2-3,-5 0 2,3-1 1,-3-1-1,3 2 0,-3-2-1,0-1 3,4 1-3,-4-2-3,0 2 4,3 0-6,-3-1 0,0-2 0,4 4 3,-4-2-6,0-2 1,0 0 3,3 3-2,0-3 5,-3 0 2,0 0 1,7 3-5,-7-3 1,5 0-3,-5 0 7,5-3-7,2 3 5,-7 0 4,6 0-1,1-3-2,-4 3 2,4-2-4,-4-2-1,1 2-1,-1 2 3,0-3-4,4 0 6,-4 2-4,3 1 2,-1-5 9,-2-1-7,3 4-13,1-3 4,-4 0 4,3-2 4,5-1 1,-1-2 10,-1 4-4,5-8 2,2 2 4,-2-1 1,7 1 7,-5-6 7,7 4 9,0-7 6,7 4 6,1-3-4,-1-1-1,3-1-3,4 2-2,-7 0-7,6 2-3,-9-2-4,3 6-5,0-1-2,-3 0-3,-4 1-7,-3 2-1,0 3-5,-4 1-2,1-2-2,-4 3-3,1 2-1,-4-2-2,4 2-2,-8-1 0,4 3 2,1-1-5,-5 1-2,0-2-2,1 2-2,-1-2-2,2 5 0,-5-2 0,3 0-7,-2-1-8,-4 3-12,3 0-12,-3-2-22,0 2-42,0 0-39,0 0-59,0 0-92,-19 0-140,5-3-265,-10-2 67,-9 0 83,-17 1-261,-17-4-287</inkml:trace>
  <inkml:trace contextRef="#ctx0" brushRef="#br0" timeOffset="120905.08">18711 6354 501,'0'0'125,"0"0"-36,0 0-289</inkml:trace>
  <inkml:trace contextRef="#ctx0" brushRef="#br0" timeOffset="121230.21">18717 6365 645,'3'5'93,"-3"-3"-8,3 1-18,-3-3 6,0 2 0,4 0 7,-4 3-5,0-5 1,-4 3-2,4 0 1,0-1 3,0 3-3,-3-3-2,0 3-4,0-1 1,0-2-2,3 4-1,-4-5 0,4 2-3,-3 0-3,3-3-1,-3 2 1,3 1-2,0-2 1,0-1-2,-4 3 0,4-3 4,0 3-5,0-3 0,0 0 4,7 0 9,0 0 3,-4-3-1,6-1 1,-2 1 0,4 1-4,-2-4-1,5 0-2,-4 3-1,6-8-5,-2 4-4,6-6-5,0 1-9,0 0-1,4 0 9,2-7 0,0 4-10,1 0-1,-3 2-4,-1 1-2,-4 3-7,2-2 2,-1 1-2,-4 2-8,1-1-5,-4 4-8,-2-3-19,-1 5-25,-1-1-28,-9 2-51,4 2-57,-4 0-79,0 0-178,-10 5-152,0-1 74,-4 1-85,-2 3-96</inkml:trace>
  <inkml:trace contextRef="#ctx0" brushRef="#br0" timeOffset="121852.02">18463 7227 1572,'4'0'-65,"3"2"85,-4-2 25,0 3 4,-1-3-1,3 0 6,-1 3 5,-2-3 9,-2 0 10,0 0 5,0 0 8,7 0 7,-7 0 5,4 0 9,-4 0 1,0 0 12,6 0 33,-4 0 9,7-3 9,-3 0 8,7-2-1,-2 1-3,5-6-1,0 0-12,8-3-3,-1 4-12,4-8-11,3 3-13,-3-1-15,3-2-10,0 0-10,-3-2-33,3 5-18,-3-4-29,-8 6-32,1 0-29,1 0-34,-5 3-20,-2 2-31,-1-1-58,-7 0-72,1 1-87,-7 5-236,-4-1-26,-5 1 69,-1 4-181,-7-2-215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6T11:28:47.063"/>
    </inkml:context>
    <inkml:brush xml:id="br0">
      <inkml:brushProperty name="width" value="0.05292" units="cm"/>
      <inkml:brushProperty name="height" value="0.05292" units="cm"/>
      <inkml:brushProperty name="color" value="#FF0000"/>
    </inkml:brush>
  </inkml:definitions>
  <inkml:trace contextRef="#ctx0" brushRef="#br0">6787 5104 531,'0'0'-351</inkml:trace>
  <inkml:trace contextRef="#ctx0" brushRef="#br0" timeOffset="716.44">10900 4446 1793,'3'4'69,"1"-2"15,-1 0 11,0 2 18,-3-4 11,13-12 9,-2 6 11,12-14 14,8-5 11,15-18 2,27-22-9,10-17-4,11-9-18,10-13-15,-1-1-11,4-8-20,-8 8-25,-5 3-40,-7 12-48,-11 9-41,-9 9-54,-17 19-69,-10 14-87,-20 11-204,-10 13-92,-14 8 55,-9 9-83,-20 8-95</inkml:trace>
  <inkml:trace contextRef="#ctx0" brushRef="#br0" timeOffset="6286.75">10907 4405 610,'-7'-2'18,"3"2"-202,4 0 33,0 0 51</inkml:trace>
  <inkml:trace contextRef="#ctx0" brushRef="#br0" timeOffset="6835.54">10836 4308 549,'0'-12'81,"0"6"6,0-2-5,0 1 0,0-1 8,0 1 9,0 2 10,-4-3 3,4 3 9,0 1 1,-2-1 4,2 1 1,-4 0-1,4 0-2,0 4-8,-3 0 2,3 0 16,7 12-4,-5-3-1,6 2-4,-1 3-5,-1-1-3,1 2-1,3 3-2,0-1-9,-3-2-9,2-1-4,2 2-7,-1 0-1,-1-4-8,2-1-6,-1 0-1,-4-4-7,1 3-1,0-2-4,3 0-4,-4-3 1,2-1 9,4-4-3,-2-1-1,4-2-4,-1-6-5,1-3 0,2-3 3,4-7-5,4-4 1,-2-6-2,8-2 0,8-12 10,2-1 3,23-15 9,0-4 10,10 4 6,-5-1-2,5 3-3,0-1-5,-4 3 0,-1-3-9,-11 11 1,-7 3-6,-4 2-4,-3 2-4,1-2 0,-11 10-5,4-10 0,-7 10-3,0 3 9,-7-1-4,-2 8 7,-2 0-31,-2 8-2,-4-1 6,1 3-5,-4 3-5,-1 2 4,-1-2-10,1 0-3,-2 9-5,-4-1-6,0 4-14,-3 0-21,0 6-25,0-1-24,0 3-30,0-2-37,4 7-35,-4 2-53,0-2-48,-4 2-57,4 3-76,-3 4-225,-7-2-16,-3 2 80,-7 3-263,-10 5-330</inkml:trace>
  <inkml:trace contextRef="#ctx0" brushRef="#br0" timeOffset="7898.52">12747 4577 648,'-7'-15'63,"-3"3"-57,1 4-51,-2 1-53,1-1-118,-1 2 94,-1 2 41</inkml:trace>
  <inkml:trace contextRef="#ctx0" brushRef="#br0" timeOffset="9191.19">10384 5727 370,'3'-12'37,"3"-6"-1,4-1-35,7-7 59,2 1 26,-5 1-18,-4-5-6,4 0-10,-1 1-1,0 1-9,4-1 12,-4 1-3,1-1 4,-5 3 5,7-3-1,-2 3 2,2 0 6,-6 4 0,5 0 6,-5 1-5,-1 3 1,-2 2-2,2 0-4,-1 2-1,-2 3 2,-2 0-6,-4 2-4,0 1-8,2 1-3,-2 3-2,0 0-2,0 3-3,-10 7-2,0 1-4,1 4-3,-7 1-1,2 4 0,-2 7 2,-5 0 2,2 1-1,-1 2-3,-4 1 1,4-3-1,4 0 0,-2-3-5,6-2 3,-1-3 3,2-1 8,1-7 2,4 2-1,6-9 8,3-4 5,3-9 1,12-1 5,1-9 0,14-8 3,0-5 5,15-12 2,17-14 7,3-5-3,2-1-4,-3 5-3,-4-2-9,-13 16 1,-7 10-15,-9 6-3,-1 4 1,-9 5-2,-1 4-9,-10 0-2,-3 11-16,-6 2-11,-4 7-8,-11 8-7,-5 8-18,-7 9-23,-11 13-18,-23 25-25,-6 8-26,0 7-32,6 2-27,-1-2-55,2 3-142,3-4-140,2-4-63,8-15-87</inkml:trace>
  <inkml:trace contextRef="#ctx0" brushRef="#br0" timeOffset="42891.5">17050 6300 452,'-4'0'30,"4"0"-120,0 0-4</inkml:trace>
  <inkml:trace contextRef="#ctx0" brushRef="#br0" timeOffset="43453.21">17043 6297 418,'-3'-2'58,"0"2"-11,3 0 0,0 0-6,0 0 2,0 0 6,-8 0-4,8 0 6,0 0 1,0 0 4,-3 2-1,3-2-1,0 0-1,0 0 1,0 0-1,0 0 9,0 0 1,0 0 0,0 0 0,0 0-4,0 0-3,0 0 2,-6 3-5,2-3 0,4 0-4,0 0-2,0 0-2,0 0-3,0 0-2,0 0-1,0 0 3,0 0-1,0 0-3,0 0 1,0 0-3,0 0 1,0 0 2,0 0 3,0 0 6,21 0 6,-5 2 8,4-2-2,7 0 0,6 0-5,4 2-4,7 1-5,5-1-6,8 1-3,0 0-4,9-1-2,8 3-4,2-3-4,1 1-2,13 3-3,-10-6 0,13 2-3,-12-2-1,2 0-1,11 0 0,-4 0-1,-11 0 3,1 1-3,-3-1-4,-3 5-1,2-4 2,-2-2-2,-5 2-1,1-1 1,-2 0-3,-2 0 0,1 0 0,-11-1-2,11-4 0,-4 4 1,0-5-1,-2 6-1,2-5 1,-6 3-1,6-3 2,-10 3 0,1 2-3,3-3 0,-8-2 4,5 2-4,-7 1 1,2 0 0,-1-1 5,-5 3-7,0-2-1,-6-1 4,-1 1-4,-6 2 4,4-3 0,-8 3-2,-2 0-1,0-2 1,-5 2-1,0 0 3,3-3 1,-6 3-2,1 0-1,-4 0-2,1 0 0,-1 0 6,-4 0-6,2 0 0,-1-3-7,-5 3-14,-1-1-20,0-2-33,-4 3-29,0 0-38,-13-5-32,6 2-59,-7 2-120,-5-5-322,-1-2-170</inkml:trace>
  <inkml:trace contextRef="#ctx0" brushRef="#br0" timeOffset="44681.5">16903 6350 1806,'0'0'-48,"3"3"6,-3-3 5,0 0 5,0 0 10,0 0 15,0 0 5,0 0 9,-7 4 0,7-4 5,-3 0-1,3 0 15,0 0 4,0 0-1,0 0 2,-3 3 2,3-3-3,0 0-5,0 0 0,0 0 0,0 0-3,0 0 2,0 0 6,0 0 5,10 2 0,-3 3 9,0 0 8,-1 2 6,7 4 3,-2-2 4,5 9 8,1 0 2,6 1 0,7 6 6,4 3 3,2 2-10,7 11 1,7-4-3,4 1-5,3 4 4,16 10-1,4 1-8,2-1-7,-1-2-3,1 2-5,-2 2-1,-4-3 1,-13-6 1,-3-4 3,17 16-4,-18-9 4,-6-6 3,17 20-5,-14-9 5,-2-8 2,-5 3-1,-2 2-3,13 15 3,-11-13-8,-8-4-4,3-2-1,-1 3-5,0-2-4,1 1 3,-4 1 7,-1-3-6,1 1-3,-4-1-3,-3-7-4,0-1 1,-3-1-6,0-1 0,-1-5-6,-2-5 2,-5 1-2,2-5-1,-1 2 1,-4-7-3,-2 0-5,-1-2 0,4-1-1,-7 0-1,-1-4 2,2 0 1,-1 0-1,-4-3-2,5 3-1,-5-5 1,4 3-1,-4-3 1,2-1-3,-2 0 0,1-2 2,-4 1-3,3 0 0,2-6 3,-2 3-4,1-5 3,-1-1-1,5-1-2,-5-4-2,1-1-1,2-5 1,2-3-3,2-10 3,0-9 0,1-10-3,6-6 2,0-11 2,13-23-2,-1-4 0,3-1-3,5-6 2,3 2-3,7-2 4,4-2 0,3 4 0,3-2 1,6 5-2,1 0 0,3 2-4,0 4 5,0 2-1,0 1 2,-1 2 0,-4 5-1,-2 4 1,-10 4-1,-1 4-3,-12 5 2,-5 12-3,-2 4 6,-10 5-4,1 7 2,-11 3 1,0 4 0,1 1-2,-7 4 2,-4 5-3,0 2 2,-6-1-3,3 7 2,-7-2-4,0 4-17,4 0-35,-4 2-29,1 0-38,-1-1-37,0 5-44,1-2-51,2-2-46,-2 2-178,-1-3-79,-3 3 53,-3-3-113,-4 1-119</inkml:trace>
  <inkml:trace contextRef="#ctx0" brushRef="#br0" timeOffset="45533.21">15910 6627 1641,'6'2'-3,"-3"5"15,4 5 14,-4 2 23,-3 3 20,6 6 2,-6 3-2,5 0 0,-2 3-3,0 0-2,0 4-7,0-5-5,1-1-1,2-3-7,5 2-3,-5-4-2,4 1-3,1-3-5,2-3 2,-1-4-4,2 1 0,2-3 2,-2-7-2,-1-1 0,1-1-4,2-4-1,-5-3 3,2-5 0,0-2 1,-3-3-1,-3-5-1,3 0 3,-7-3-1,4 4 7,0-1 0,-4 2 3,0 3 4,-3 2-7,3 1-4,1 2-2,-1 5-1,1 5 2,-4 0-2,10 13-3,-4 1-3,1 6-2,0 2 0,6 6 1,-3-1-4,4 6 3,2 0-15,4-1-16,0 3-26,3-3-19,-3-3-31,4-5-33,3-2-44,3 2-29,-8-7-52,1-5-120,-3-2-108,-3-2-83,0-4-59</inkml:trace>
  <inkml:trace contextRef="#ctx0" brushRef="#br0" timeOffset="45704.77">16749 7045 1685,'6'0'61,"-1"5"23,-2 4 21,0 4 7,1 0 1,2 6 4,1 4-4,0 2-5,3 8-4,-1 2-10,2-1-10,5 4-5,4-1-28,4 1-43,2-5-53,4 2-62,11-5-81,-2-3-221,8-4-91,0-2-68,6-4-69</inkml:trace>
  <inkml:trace contextRef="#ctx0" brushRef="#br0" timeOffset="46421.24">21031 6057 1658,'8'-3'23,"-8"3"24,0 0 34,3 11 15,0-4 8,4 8 7,-4 6 0,0 0-6,8 7-5,-8 6-10,7 0 4,-1 1-12,2 0-9,-1-1-6,3 2-1,0-2-11,0-4-3,1 0-8,2-4-3,5-4-2,-1-2 1,3-7-3,0-6-11,4 0-2,0-7-2,-5 0-2,2-5-2,0-4-2,-2-4 1,3-7 2,-6-4 1,-3-7-3,-2 4 5,0-3 5,-4 2-1,-1 6 5,-1 4 0,5-2 4,-11 3-17,2 5 9,-1 4-3,5 5-4,-5 6-2,0 9 9,4 1-5,-1 9-6,-3 11-5,8 1 7,-1 5-7,7 3-5,-4 3-17,4-1-27,2-1-28,5-4-32,-1 0-35,1-3-30,2-5-49,-3-6-38,-2-6-79,-1-1-129,-4-7-25,-2-1-49,-4-6-36</inkml:trace>
  <inkml:trace contextRef="#ctx0" brushRef="#br0" timeOffset="46779.31">21905 6495 1652,'7'-5'62,"3"0"19,10-1 31,-10 1 17,10 3 2,-6 2-1,2-2-1,4 2 4,-4 2-8,5 0-1,-4 3-10,-4 1-10,4-1-13,-4 3-7,4-2-8,-11 5-3,4 1-10,-4 1-8,2-1-6,-8 3-3,-8-3-6,5 6-9,0-3-10,-4 2-11,1 2-10,3-5-9,-5-1-6,2-1-6,3-2-7,-1 1-6,1-2 2,3-1 6,0-1 0,7 1 4,-4-1 0,11 0 6,-8 1 5,4 2 16,7-3 6,-1 6 4,1-1 15,4 1 3,-5 4 0,1-2 2,-1 6-6,-2-4-10,-1 3 6,-7 0-20,1 1-29,-14 1-29,4-2-43,-11 1-55,1 5-65,-15-4-119,-2 5-185,-8 7 32,-43 16-111,-15 2-98</inkml:trace>
  <inkml:trace contextRef="#ctx0" brushRef="#br0" timeOffset="47443.52">18894 9310 1494,'6'-16'-93,"4"0"114,4-1 17,-8 3 9,4 4 4,-6 0 8,3 1 19,-1-2 8,4 7 22,-3 1 5,3 6 3,0 1 7,4 4-2,-1 9 4,-4 0 1,8 9-6,-1 4-3,-2 1-7,3 8-9,0-7-11,0 8-12,2-5-6,-2-2-1,3-4-10,-3 0-6,3-5-4,-1 1-6,2-5-3,-1-2-4,-1-9-9,2-1-1,-5-3-3,3 0-2,-1-5-7,-6-2 4,3-3-3,-2-6 0,-3-2-5,-3-6 2,3-1-3,-7-3-4,-1 2-2,6-3 3,-6 5-3,3 1 1,-5 4-2,3-2 1,0 6-3,-3 3 11,7 4-10,-5 3-3,-2 0-4,10 10 1,-1 0-8,-3 2-7,4 6-13,0 0-22,6-1-23,-2 3-34,2-2-38,4 2-42,3-1-49,-6-4-119,1 2-152,1-5 13,-5-8-77,2 1-74</inkml:trace>
  <inkml:trace contextRef="#ctx0" brushRef="#br0" timeOffset="47721.18">20061 9360 1734,'10'-10'71,"-3"4"7,-1 1 4,1 2 17,0 2 15,3 2 9,-4-1 2,4 6 13,4 0-2,-8 3-4,4 2 6,-2 1-2,-2 5-11,-3 5-10,-3 2-13,0 0-4,0 1-14,0 2-9,0-2-1,-3 0-10,6 0-7,0 0-6,4-2-4,4-5-6,5-1-5,7-2-2,1-5-2,6-5-6,3 0-4,-1-5-11,12-5-10,0 0-25,-2-5-19,3 0-24,-9-3-26,1-3-33,-4-5-46,-3 1-51,0-2-49,-9-4-103,-2 2-134,-5-1 4,-4 2-105,-7-2-108</inkml:trace>
  <inkml:trace contextRef="#ctx0" brushRef="#br0" timeOffset="47844.85">20705 9392 1799,'-4'22'75,"8"7"28,3 2 17,2 7 7,8 2-9,-4 2-13,11 1-13,-8-5-24,8-1-49,-7-6-66,-1-2-87,-5-1-215,-8-9-127,-11 2-75,-8-6-54</inkml:trace>
  <inkml:trace contextRef="#ctx0" brushRef="#br0" timeOffset="49800.94">3223 4517 410,'10'3'16,"-7"-2"-4,7 5-8,-6-4-30,-1 2-81,1-2 1,-1 1 36</inkml:trace>
  <inkml:trace contextRef="#ctx0" brushRef="#br0" timeOffset="51082.27">3890 8335 434,'0'0'36,"6"0"2,-6 0-10,7 0-36,-7 0-115,0 0-15,0 0 47</inkml:trace>
  <inkml:trace contextRef="#ctx0" brushRef="#br0" timeOffset="52614.5">16790 4163 613,'6'3'167,"-2"-3"-86,-1 0-16,3 1 14,1-1-1,-3 0-2,2 0 3,-2-1 1,2 1 5,-3-3 7,1 0 4,-4 1-2,0-4 1,0 4 4,3-3 2,-6 2-8,-1 1 0,4-4-5,-3 4-5,3 0-3,-6 2-5,6 0-10,-7 0-6,4 2-3,-4 3-10,0 3-4,1-1-3,-1 4-3,-1 1-4,2 2-4,-3 2 0,2-1-3,-1 0 4,2-3-7,3 1-2,0-1-4,0 0 4,-1-1-5,1-2 2,3 0 4,3-5 4,4 1 0,-1-7-2,0-1-3,2 2-2,2-7 1,-4 0-2,5-2 0,-5-3-4,-2 3-1,2-4-3,-6 2-2,0-2-1,0 2-17,-6-1-26,2 0-29,-9 4-40,3-4-44,-3 6-41,-7-3-103,-1 2-155,-3-4-25,5-1-50,-4 1-29</inkml:trace>
  <inkml:trace contextRef="#ctx0" brushRef="#br0" timeOffset="53113.7">16126 2733 1414,'3'-3'-2,"4"3"19,-1 3 15,5 3 27,-1 5 14,-1 3 1,8 6 16,-4 6 10,4 3 1,3 2 7,-3 9-10,3-5-3,0 5-5,0-4-6,4 0-4,-5-9-2,1 2-6,1-5-2,1-2-4,2 2-4,-1-7 4,1-5-3,0-2-3,-2-5-6,4-2-5,-6-1 2,5-7-1,-3 0-7,-1-5 4,-4-2-3,-4-3-8,-4-8-4,-1 0-7,-5-2 2,-6-2-4,-2 0-5,-1 0 2,0 3 4,-1 0 10,4 3 7,-8 3-8,8 4-3,-1-1-3,2 5-4,-5 3 3,4 4 1,0 6-5,-2 4-6,10 5-3,-5 1 0,6 7-6,3 3 6,-2 2-1,7 2-8,-1 3-26,8-3-21,-6 2-22,6-5-30,3-4-26,-1 3-26,0-6-16,4-4-29,-4-4-28,7-3-35,-9-6-105,1-3-106,2-2-141,-4-5-107</inkml:trace>
  <inkml:trace contextRef="#ctx0" brushRef="#br0" timeOffset="53434.84">17146 2862 1765,'3'-7'27,"-3"-1"1,8 3 7,-8 0 12,0 0 11,3 3 22,-3 2 12,0 0 1,0 0-7,0 7 1,3 0-3,-3 1-7,0 2-9,0-1-4,3 5-7,-3 1 1,7-3-5,-4 3 4,8 1-3,-2-1-3,1-1 7,4 1-3,-1 0 2,4 1-3,-1 1 4,5-2-5,-1-3 5,1 1-6,1 1-1,-2-1-5,-2-1 4,7 1-7,-5-3-11,0 3 2,-4-4-6,2 2 2,-6 2-7,2-1 6,0 0-8,-8 0-6,1 6-4,-4-3-14,-3 3-23,-7 1-21,0-1-31,-3 0-32,-3-1-39,-6-2-47,-1 0-46,-4-5-97,-6 0-134,3-6-36,-1 0-72,-2-8-81</inkml:trace>
  <inkml:trace contextRef="#ctx0" brushRef="#br0" timeOffset="53593.42">17187 2808 1678,'39'-28'45,"-5"5"14,2 4 20,1 2 23,3 3 8,3-1-3,0 3-11,-3 2-10,4 0-11,-3 1-3,1-3-13,2 5-22,-1 0-48,-3-1-63,-7 5-73,-3-1-167,-6 4-169,-1-3-53,-2 3-40</inkml:trace>
  <inkml:trace contextRef="#ctx0" brushRef="#br0" timeOffset="55512.96">20211 3745 1503,'3'2'-23,"8"1"13,-5-3 21,1 2 17,-4-2 10,8-2 6,-5 2 10,1-3 1,-4 1 12,0-1-3,3-4 0,-1 2-3,-2-3-5,0 0 0,-1 2 0,-2-2-4,5 0-2,-5-2-1,-5 5 0,5-2 4,5 1-1,-10 2-4,5-1-3,-2 5-5,2 0-2,-14 7-5,8-2-5,-4 5-2,-1 0-3,5 8 0,-7-3-5,2 0-3,2 0 1,2-1-1,1-1-4,-2-1-1,5 1-1,0-3 2,3 0 1,0-2 1,3-1-1,5-2-1,-2-5-2,0 0 0,4-2 0,1-6-3,-2 3-3,-2-5-13,-1-2-23,-1 2-29,-2-5-35,0 2-33,-3 1-36,-3-6-80,-5 1-158,-1-3-200,-1 0-102</inkml:trace>
  <inkml:trace contextRef="#ctx0" brushRef="#br0" timeOffset="55958.84">20911 2795 1660,'3'15'0,"2"0"11,-2-1 16,0 9 22,4 3 15,2 3-1,-1 0 1,1 2 9,1-1 5,1 1-2,2-5 2,-1 3 0,6-2 1,-1-5-6,-1 0 3,4-1-5,4-1-4,-8-6-2,4-3-4,0-2 1,3-2 0,1-1-9,-4-3-3,3-6 5,-3 1-9,4-6-4,-5 0 1,1-4 2,1 0 3,2-9-3,-7 0-6,5-3 1,-12 0-4,4 0 1,-2 3 5,-5 1-1,0 3 3,1-1-1,1 3-9,-5 2-2,-3 6-8,2 2 1,2 5-8,0 5-3,-2 4 7,2 4-1,3 5-6,-3 2-2,1 4-10,3 0-10,-2 5-15,8-1-21,2-1-21,1-2-20,3-2-17,3-2-23,1 3-32,3-7-36,3-2-19,0-3-22,-7-5-70,0-1-123,0-6-227,-2 3-150</inkml:trace>
  <inkml:trace contextRef="#ctx0" brushRef="#br0" timeOffset="56299.93">22022 2972 1786,'10'-9'-10,"-7"-4"13,8 2 22,-8 6 34,3 1 26,4-1 20,1-1 21,2 4 15,4-3 3,2 3 5,1-1-9,1 1-12,-2-1-9,5 1-13,-7 2-4,-1 0-7,1 0-5,-4 5-4,1-3 1,-1 5-10,-10 4-10,0 1-3,4 1-22,-14 4-1,4 1-4,0 4-5,-8 1 0,0 7-2,3-3-7,-14 3-2,14-3 3,-8 4-5,2-6-5,4-3 4,4-2-9,-2 1 0,8-7 3,0-2-2,2 1-3,7-3 0,4-5-1,4-2-3,2-6-10,8 0 0,6-4-14,8-3-12,15-5-13,8-7-18,6-4-30,-10 2-38,0-1-40,-11 4-51,-2-1-66,-10 7-185,-10 1-74,-10 3 72,-4 4-63,-13 5-42</inkml:trace>
  <inkml:trace contextRef="#ctx0" brushRef="#br0" timeOffset="57427.18">20320 3780 1440,'-5'-3'-44,"-3"1"16,5 2 12,-3-4 20,-2 3 5,6 1 7,-4-3 10,1 0 12,-1 3 8,3-2 1,3 2 2,-10 0-3,7 0-3,0 2 16,3 5 17,3 5 12,0 2 4,0 3 2,7 6 4,1 6-1,2-3 1,-4 7-3,7-1 3,1 7-8,4 2-3,-1 1-5,0 4 0,2 7-8,3 4-1,-2 0-5,-1 3-6,-2 0-4,1 3-6,-2 0-1,2 1-4,-4 1-3,3-2 6,-3 2-6,-4 0-5,4 3-1,-4-5 2,0 0-4,-3 0-6,0-8 1,1-2 5,-5-4-1,1 2-8,-1-1-6,1-5 5,3-3-6,-3-5 0,3 1-11,-3-5 3,-1 0-2,1-4-2,2 2 0,-1-4 0,-2-5-1,1 1-4,-1-1 6,2-2-12,-2 0 14,-3 0-4,0-5 2,1 3-7,-4-3 0,0-1 3,0 5 10,0-2-15,0-3 1,-4 2 4,1-1 3,0 0 5,3 0-4,-6-1 6,6 2-6,-5 0 9,2 1 0,3-3 10,-3 1 1,3 0 2,0-1 1,0 3-4,0 0-1,0-3 0,0 1 7,0 2-10,0-5-2,0 0-3,0 0-1,3-2-2,-3-2 0,0 1 3,0-2 4,0 2 5,0-4-3,0-1-5,0 2-1,0-4-5,0 1 2,0-1-3,0 1-4,0-3 4,0 2-2,0-2-2,0 0-2,0 0 2,0 0-3,0 0-10,0 0-8,0-10-27,0 5-26,-3 2-32,3-3-32,-3-6-55,-4 5-55,4-2-64,-8-4-123,2-2-150,-4-2 28,-11-4-174,1-1-214</inkml:trace>
  <inkml:trace contextRef="#ctx0" brushRef="#br0" timeOffset="57565.78">20394 5917 1816,'0'0'-61,"0"0"14,14 5 8,-7-5-4,-4 0 0,-1-2-20,2-1-40,-4 1-107,4-3-201,-8-2 79</inkml:trace>
  <inkml:trace contextRef="#ctx0" brushRef="#br0" timeOffset="60383.65">16746 4185 1139,'3'2'-14,"-3"-2"8,0 0 3,3 0 10,-3 2 9,0-2-2,3 0 12,-3 0-4,0 0 4,8 0-2,-8 3 1,0-3 2,0 0 3,0 0-9,0 0 7,7 3 11,-4-3 3,0 2 7,4-4 5,6 2 10,4-3 2,3 0 5,13 1 2,7-3 4,7-5 4,16 1 1,18-4 3,1-3 0,13 2 3,30-3-8,-1 2-2,2-2 0,-15 8-4,-11 4-3,-3 0-9,-1 0-6,-2 3-1,-4-1-8,-10 0 2,-1 3-11,-1-2 2,-1 2 0,-1-2 0,-2-1-7,-1 1-2,-7 2 6,1-2-9,-4-1 9,-6 0-1,-7 1 4,1-1-9,-8 3 4,-4-1-11,-1-2 4,-8 3-6,0-3-2,-4 3-3,-4-2-4,0 2 5,1 0-4,-8 0-4,3 0-1,-6 0-2,-2 2 0,1-2-6,-4 3-13,0 0-20,-4-3-27,-3 1-28,0-1-39,-10 3-38,3-1-54,-6-4-107,0 2-193,-7-3 33,-7-1-66,-3-5-52</inkml:trace>
  <inkml:trace contextRef="#ctx0" brushRef="#br0" timeOffset="64169.21">16680 4264 1427,'0'-2'-94,"0"-3"5,3 3 12,-1 0 26,-2-1 30,0 3 2,0-3 8,0 3 3,4-2 12,-4 2 9,0-3 0,0 3 6,0 0 10,0 0 8,0 0 10,0 0 12,0-4-5,0 4 3,0 0 0,0 0 5,0 0-2,0 0-1,0 0-3,0 0-7,0 0 3,0 0 4,-4 15 1,4-4-1,4 2 10,-1 6 2,5 7 2,2 4 4,-4 3-2,3 7 3,2 7 0,5 14 7,2-2-6,-3 4-5,3-3-7,-1 0-7,-1 0-5,4 1 1,0 2 0,3 0-1,1 0 1,-4-1-7,6-1 0,-2-2-6,-1 3-1,1-1 0,-1-4-5,-3-2 4,-3-7-3,-4-1-2,4 1-10,-1-6 2,-5 0 5,2-6-6,-4-2-4,5-1-1,-7 0-5,7-6 2,-8-2-2,0-2-1,4-3-2,-2-1 4,-2-1-4,0 0-3,1-4 2,-4-1 0,0-1-1,5 1 0,-5-1 5,-3 1-3,0-3-1,0 4 2,3-5-2,-3 1 1,0-3 0,0 3 1,0-3-1,0 1-7,0-1 4,0-2-1,0 1 1,4 0-5,-4-2 2,3-1 4,-3-1-12,0 1-3,3 1-7,-3-4-27,0 0-31,0 0-57,3-12-70,-3 3-79,0-3-186,0-3-73,-3-2 51,0-5-67,-4-3-55</inkml:trace>
  <inkml:trace contextRef="#ctx0" brushRef="#br0" timeOffset="65287.52">17103 4132 1452,'3'2'-65,"1"1"8,-1 2 3,3-1 16,2 0 6,-2 0 7,1 2 1,-4 0 10,3-2 10,2-2 13,1 4 2,-2-2 4,4-1 5,1 1 7,1-1 8,8-3 5,-1 3 2,7-3 0,3 0 7,3 0 11,7-6 6,7 4 2,-1-5 7,4 2 1,11 0-3,-1-2 2,3-4-6,0 4-2,-3-1-4,3-2-4,1 3 0,-1-3-5,0 0 0,4 1-3,-4-5-5,1 4-1,-4 0-5,4 0-3,-4 0 0,0 1 2,-4-3-2,0 0-4,1 3-1,-3-2 1,3 2 1,-11 1 0,4 1-2,-3-3 1,-4 2-1,0-1-6,4 1-1,-7 0-3,-3 3-2,3-2 0,-6 2-1,-1 0-3,-3-1 0,0 2 2,0-1 2,0-3-3,0 3 0,0 1 4,0 1-6,0-2 5,-4 0-3,4 0 2,-2 0-1,-3 2 2,5-2-7,-6 0 2,3 3-2,-1-3 0,-2-1 4,3 4-1,0-3-2,-1 3 7,0-1-3,1-2 1,-3 3 0,6-1 3,-3 0 2,-1 2 4,1-2-1,3 3-2,0-2 3,-4 4 4,1-2-4,-4 0-3,1 3 1,0-3 1,-5 0 2,1 1 0,-4-1 4,5 3-8,-4-3 0,-1 3 3,-2-3 0,-1 2 5,1 1-2,-1-1-1,-4-2-1,2 3 2,-1-1 0,-1 1 5,-1-1 0,-2 3-1,4 0 1,-8 0 3,6 0-4,-5 3 0,1-3-2,-1 0-2,-1 3-2,3-3 4,-2 4 0,-3-3-2,0 1 6,0 3 2,2-3 7,-2 3 1,0-1-6,0 5-3,0-2-4,0-2-4,0 3-1,0-1-2,0 1-2,0 0-2,0-1-3,0 0-4,0-2 1,0 5-2,4-1-3,0 7-1,-2 4 2,8 8 0,-2 6-5,-6 13-16,6 3-14,-1 16-64,3 2-67,-10-1-123,0-9-261,0-6-150,-15-4 101,0-8-362,-6-8-428</inkml:trace>
  <inkml:trace contextRef="#ctx0" brushRef="#br0" timeOffset="78108.86">3815 8378 110</inkml:trace>
  <inkml:trace contextRef="#ctx0" brushRef="#br0" timeOffset="84253.54">5554 10785 550,'-4'0'67,"4"0"-14,0 0-11,0 0-12,0 0 0,0 0-1,0 0-14,-6 0-3,6 0-3,0 0 3,0 0-6,0 0 0,0 0 0,0 0 1,0 0 2,0 0 0,0 0-2,0 0-4,0 0-1,0 0 4,0 0 4,0 0-5,0 0 0,0 3 3,0-3-117,0 0-173,0 0 199</inkml:trace>
  <inkml:trace contextRef="#ctx0" brushRef="#br0" timeOffset="93248.46">3883 8040 337</inkml:trace>
  <inkml:trace contextRef="#ctx0" brushRef="#br0" timeOffset="95736.43">3486 5167 1646,'0'0'-133,"11"0"121,-11 0 36,0 0 7,6 0-3,-6 0 6,3 3 5,1-3-3,-4 0 10,0 0 1,0 0 3,0 0-4,0 0 2,3-3 4,-3 3 11,3-2 2,-3 2 5,3-3 9,2-2 2,-5 1 7,0 1-1,0-2 6,0 2 4,-5 2 0,10-5 3,-10 4 0,5 2-5,-3-4-9,3 4-9,-6 6-11,-1 0-4,1-2-12,-5 5-2,5 2-2,-1 1-8,-3 1 0,3 1-12,1-1 2,2-1-5,-2 1-1,3-1 1,3-1-8,0-2 4,0 0-4,0-1 0,0-4-4,6 1 0,-3-5-6,4 0-12,-1-5-22,2 1-24,-5-2-30,3-5-43,-2 2-46,-1-2-58,0-3-88,-6-1-150,3 0-43,-7-8-110,-6 1-118</inkml:trace>
  <inkml:trace contextRef="#ctx0" brushRef="#br0" timeOffset="96789.43">4314 4357 1849,'40'-27'54,"-4"-1"16,-3 6 15,8-1 7,-5 1 14,4-1-7,3 0-11,1 1-8,-4 0-14,0-1-29,-10 4-66,-1 1-77,-6 3-144,-3 4-251,-10 4-91,1 0-92</inkml:trace>
  <inkml:trace contextRef="#ctx0" brushRef="#br0" timeOffset="114562.67">15015 12255 1090,'-3'-5'166,"6"0"-82,-3 2-595</inkml:trace>
  <inkml:trace contextRef="#ctx0" brushRef="#br0" timeOffset="114779.09">15025 12237 939,'0'0'98,"4"0"-18,-4-2-13,0 2-2,0 0-4,0 0-6,7 2-5,-7-2 11,0 5 5,0 0 8,0 5 4,0 3 4,0 1 11,0 10 9,3 3 11,3 10 5,8 13 0,5 17 4,15 37 5,2 8-3,11 13 2,7 8-2,3 5-3,3 8 3,3-1-15,-1 0-7,3 0-10,-2-5-2,-3-3-15,0-6-8,-3-16 0,-11-11-10,-2-8-15,-8-17-19,-6-16-27,-6-13-40,-14-14-56,-4-10-78,-3-3-79,-6-14-134,-3 5-140,-7-11 26,-11-6-142,-9-5-144</inkml:trace>
  <inkml:trace contextRef="#ctx0" brushRef="#br0" timeOffset="115177.04">14882 12363 1685,'0'-12'-29,"0"6"-166,0-4-302</inkml:trace>
  <inkml:trace contextRef="#ctx0" brushRef="#br0" timeOffset="115857.32">14889 12317 1473,'9'-9'16,"-2"1"9,3-2 20,7 0 14,0-3 5,3 3 1,6-5 8,11 3 11,9-5 9,18-7-1,10 0-3,32-9 0,8-2-6,1 1-9,13-2-1,-5-3-5,4-2-6,-4 1-9,1 0 0,-1-1-4,-3 5-4,-4 1 5,-1-1 0,-10 7-1,-17 3-5,-18 6-5,-10 3-1,-4 3 0,-2-2-5,-14 4-5,0 2 2,-7 0-1,-3 0 5,-3 5-1,0-2 11,-8-1 1,2 3-3,-8 0-7,4 2 0,-9-2-6,7 0-2,-5 0-2,0 0 2,-4 3-4,5-1 3,-5-2-10,1 3 6,-1 2-9,2-3-3,-2 6 2,1-1-3,2 6 2,-1 2 0,-2 5-1,1 3 1,2 4 0,1 8 0,1 8 3,2 5 15,4 20 6,0 3 22,5 26 2,5 4-4,-4 1-4,1 0-2,6 6-1,-3-3-4,3 5-1,3 0 4,7 0 11,1-3 3,2 0-2,0-4-1,1-5-5,-2-5-4,-1-4-5,-4-18-3,-7-12-5,3 4-1,0-3 3,0-6-6,-3 2 0,-3-15-2,0 3-6,0-4-4,-4-3-3,0-4 4,-3 2-3,1-10-7,-5 5 2,0-3-3,-2-2 0,-4 2-1,-4-4 0,-6-3-2,0 3-5,-6 1-1,-7 1 3,-3-2-2,-11 7 0,-12 0 5,-6 0-6,-15 3 0,-6 1-3,-31 14 2,-7-6-2,-6 1 4,-6-1-1,-1 1 1,-3-6 3,-4-2 0,11 8 2,-1-13-3,5 8 10,19-13 3,9 2 6,5-4 0,2-1 2,14-7 0,-1 5-3,5-6 2,10 5-1,2-10-4,4 4-2,6 0-2,2-1-13,2-5-6,3 3-12,0-2-18,4-3-21,3 5-24,0-5-28,3 0-25,1-5-30,2 2-37,-2-4-48,2-3-53,1-4-77,0 3-184,-4-7-8,0-6 47,1-6-186,-2-6-200</inkml:trace>
  <inkml:trace contextRef="#ctx0" brushRef="#br0" timeOffset="116258.29">17543 11637 1877,'-7'-10'-86,"-2"-2"-99</inkml:trace>
  <inkml:trace contextRef="#ctx0" brushRef="#br0" timeOffset="116667.2">17517 11595 1612,'-7'-10'24,"3"2"4,-3 0 2,5 4 10,2-1 9,0 0 11,2 2 8,9 1 9,2 4 6,7 1 5,6 4 10,11 6 7,16 1 1,18 6 10,6 1-4,36 9-13,7 3 1,4-4-3,9 0-14,1 0-1,12 3 1,4-4 6,0 4 8,6 1-13,2 2 0,-5 0-10,0 2-8,-3 1-8,-13-1 4,-3 2 0,-18-3-4,-6 2-1,-13-1-1,-23-7-4,-14-7 1,-15-1 0,-5 1-2,-2-1-5,-8-4-3,-8 2-8,-4-5-1,-1 0-3,-7-2 0,-1 1-5,-5-1-2,-2-1-1,-2 0-5,-2 4-6,-2-3 3,-5 2 1,-1-1-2,-7 3-7,-1 7 4,-1-3-1,-4 4-4,-10 9 5,-4 5-5,-11 6-1,-17 24-4,-8-2 3,-5 10 1,-5 8-2,0 15 13,-4 1 14,-3 6 2,0-1-3,-4 2-2,8 0-2,-8-9-4,11 2 4,3-6-5,0-6-5,10-14-2,10-9-17,10-16-31,17-16-41,6-7-44,10-9-50,1-10-57,9-8-71,0-8-111,7-4-190,-3-13 46,-1-14-296,1-29-333</inkml:trace>
  <inkml:trace contextRef="#ctx0" brushRef="#br0" timeOffset="119592.87">14657 11494 2298,'11'11'11,"-1"4"15,-1 3 8,0 2 9,3 4 18,1 7 6,1 0-2,-1 5-2,-3-1-3,7 5-1,3-3-2,1-3-4,-2-2-6,1-3 4,4-3-1,-1-6-6,7-3-2,-4-7-7,1-3 0,3-7-6,0-3-4,0-4 3,4-8-7,-1-2-2,3-8 1,-2 0-4,-3-4 13,-9-7 3,2-2 3,-10 3 4,-2 3 7,-5-3 8,-1 2 11,2 5 9,-5 6 12,0 0 11,1 3 1,-4-1-9,3 11-9,-3 2-7,-3 4-6,3 3-3,0 0-5,0 18-3,3-3-8,3 3-3,2 4-4,5-1-6,4 5-4,-1-1-8,6-1-18,6 2-22,2-6-27,0 0-29,2-5-35,6-4-26,-8-4-37,-3-2-34,-1-5-30,-2 0-19,-1-5-31,-3-5-73,-4 0-88,-5-3-45,-5-4-159,-9-6-145</inkml:trace>
  <inkml:trace contextRef="#ctx0" brushRef="#br0" timeOffset="119851.18">15721 11337 1758,'18'-12'65,"-6"2"20,6-4 16,-2 5 23,5 2 18,2-1-7,1 0 2,-5 6-7,1 0 1,-2-1-2,1 3 7,-2 3 4,-1 1 2,-2 2-2,-1 1-6,-2 0-3,-2 4-4,-2 2-9,-1-1-5,-3 3-7,-3 2-11,-3 6-4,-3-1-9,-4 6-7,-1-1-10,-2 3-1,-7 0-4,7 0-6,-4-2-6,4-3-6,4-4-4,-2-5-11,8-1-11,6-5-22,3-5-29,11-5-42,7-5-44,9-7-49,7-11-59,20-7-85,17-29-141,10-16-156,6-26 63,6-21-274,38-58-307</inkml:trace>
  <inkml:trace contextRef="#ctx0" brushRef="#br0" timeOffset="122691.68">17457 10797 1153,'10'-7'-314,"-1"5"371,2-1 146,-1 3-47,-4 0-35,4 8-28,4-1-7,-5 5-7,4 3-4,1 6 0,2 3 1,-2 1 7,-1 4 1,4 7 2,-4-4-1,4 1 0,0 0-3,0 4-5,0-4 5,2-6-8,1 3 1,4-5-5,-1-2-7,0-3-10,4-6 1,-4-1-3,4-6-9,0-2 0,0-5-9,-1-2-1,0-5-1,1-1 2,0-4 1,-3-3 7,-4-5-3,-4-3 3,-2-4 5,-4-2-4,-7 0-3,-3 0 2,-3-2 7,-1 1 4,-2 5 5,2 0 2,1 5 3,-1 1-7,1 2-4,0 8-4,0 4-3,-1 5-2,4 0-9,0 13-2,4-3-7,-1 2 1,3 6 4,5 2-8,-1 2-4,6 3-9,4 3-25,1-3-24,-2 0-26,8-3-29,-4-3-26,4-1-28,-3-2-20,-2-7-20,5-1-13,-3-3-10,-1 0-19,-8-5-49,3-2-61,-6 2-47,-1-5-186,-4 0-77</inkml:trace>
  <inkml:trace contextRef="#ctx0" brushRef="#br0" timeOffset="123015.82">18493 11069 1620,'4'-7'76,"-1"-5"14,4 4 15,-4 1 20,4-1 10,3 3 0,-4 2-4,3 2-1,6 1-3,-5 0-9,0 0 0,4 4-6,-5 1-13,-2-2-8,3 4-13,-4 0-8,1 4-4,-4-2-7,-3 2 0,0 2-15,-3-1 0,3 0-5,-7 1-11,1-1-4,0 1-7,2 0-9,-3-4-8,4 1-5,-1 0-3,-2 0-6,6-2 2,0-4 2,0 4-1,4 0 1,2 0 2,0-3 0,2 2 3,2 0 2,-1 1 4,5 4 11,2 0 0,-2 4 6,2-2 3,-5 7 2,2-1 2,-7 0 3,1 5-6,-7 0-6,-4 0-2,-5 5-24,-4-3-19,-5-1-26,-8-4-32,-4-2-47,-4-3-60,1-1-62,-10-4-141,0-4-116,-5-8 29,-1 0-90,-1-8-75</inkml:trace>
  <inkml:trace contextRef="#ctx0" brushRef="#br0" timeOffset="124016.84">21208 12230 1480</inkml:trace>
  <inkml:trace contextRef="#ctx0" brushRef="#br0" timeOffset="124344.97">21235 12209 1640,'13'-8'103,"-2"4"5,-2-4 5,1 6-1,1 2 3,-2 5-1,1 0-6,1 5-2,-6 4-9,9 0 1,2 3 6,-2 3 2,2 4-6,9-3 1,-12 4-1,7-2-10,-1-1-6,2-2-4,-1-1-3,-1 1-9,2-6-9,-8 1 3,6-1-11,2-3-2,-5-4-3,5-1-5,-4-1-7,2-8-4,2 1-2,-4-6 1,-1-2-7,-3-3 3,1-4-7,-5-5 6,-2-4-3,-3-1-4,-1 0 4,-3-1-1,0 3 13,0-1 9,3 4 1,-3 5-1,-3-1-6,3 6-5,3 2-3,-3 6 1,4 4-4,-4 0-2,6 12 0,-3-3-3,1 6-3,3 3 0,3 2-1,-7 1-4,7-2-15,7 1-19,-11 0-27,8 5-34,-1-8-32,0 0-37,1-5-45,-1 2-47,4-4-46,-4-8-81,1 1-120,2-6-17,-6-2-218,-3-4-217</inkml:trace>
  <inkml:trace contextRef="#ctx0" brushRef="#br0" timeOffset="124615.24">22125 12063 1828,'14'-12'-20,"-8"6"89,1-2 25,7 1 13,-14 2 15,6 5 14,1 0 2,-4 5-5,8 4 4,-5 2-4,4 7-6,-7 1-2,8 4-2,-5 5-8,4 1-7,-2 1-14,4 0-8,-2 0-7,-2 3-3,3-6-5,3 3-8,2-5-6,1 0-8,4 0-1,-1-4-15,6-2-8,-3-4-7,14 0-5,-7-6-12,7-1-22,3-2-19,-1-6-10,2 0-15,2-6-22,0-3-26,-2-6-31,-1 0-36,-7-3-27,0 0-38,-9-4-96,-1 2-139,-13-4-6,0-2-102,-10 4-89</inkml:trace>
  <inkml:trace contextRef="#ctx0" brushRef="#br0" timeOffset="124786.79">22545 12097 1713,'0'10'107,"0"3"15,3 1 12,1 7 17,10 9 15,-2 10-3,6-1-4,5 7-11,0 7-11,7 1-11,0 1-19,3 0-45,-3 0-51,-6-12-73,-4 0-94,4-6-126,-11-4-230,-10-1 25,-3-5-128,-10 3-113</inkml:trace>
  <inkml:trace contextRef="#ctx0" brushRef="#br0" timeOffset="126803.16">18233 14097 289,'0'-6'168,"4"-1"0,-4 2-28,0 1-42,3 1-26,-3-2 8,0 2-21,3-2-6,1 5-157,0-2 15,2 2 138,0-2 13,1 2-2,-4 0 11,-3 0 5,8 0-1,-5 0-1,0 0-3,0 0-5,4 0-6,-7 0-2,6 0 8,-2 0 3,0 0-4,-1 2 0,3 0 3,1 3 3,-1-5 3,5 8 4,2-8 0,1 0 0,2 0 0,1 0-1,1 0-5,4-5-6,4 2-2,1-6 1,9 1-1,1 1-8,0-8-14,3 5 1,-4-1-8,1-4-19,-7 6-32,3-6-28,-9 5-35,3-4-40,-3 5-28,-5-1-78,-2-3-152,-7 9-86,-4-9-73,2 5-40</inkml:trace>
  <inkml:trace contextRef="#ctx0" brushRef="#br0" timeOffset="127651.15">18493 14916 1399,'4'-1'-75,"-4"-5"127,0 6 29,3-2 17,-3 2 11,0 0 16,0 0-5,0 0-8,4 8 7,-1-1 5,2 5 8,0 11 0,5-1 2,0 7-1,0-3-8,6 5-3,-2 1-8,2 0 7,8-2-6,0 8-4,-2-5-6,2-6-10,3-2-2,0-2-7,3-3-4,-4-3 3,5-2-5,-1 3-6,-4-10-3,0-1-5,1-7-5,0 0-5,0 0-6,-1-7-7,1-1-5,-3-5-4,-2 1 0,-1-8-4,2-2 0,-10-7-2,4 0-3,-14 1-5,1-4 1,-4 0-2,-4-4-3,-5 4 6,5-4-3,0 12 4,-2-6 8,-1 9 4,4-1-1,-3 5-3,2 7-5,4 2 1,0 8-3,0 0 2,0 0-1,10 18-2,-3-1 2,6 1-3,4 4 3,0 6-7,2 1-3,-2 0-7,7-5-17,-2 3-23,2-2-20,3 0-17,0-2-22,3 0-24,-4-6-28,-6-2-29,2-5-28,-1 0-32,-2-1-28,1 0-40,-5-4-96,-5-5-138,-4 0 0,-2-5-203,-4 2-227</inkml:trace>
  <inkml:trace contextRef="#ctx0" brushRef="#br0" timeOffset="127856.6">19604 14884 2142,'20'-9'107,"1"-1"13,-9 4 8,6 6 35,-6 6 34,6 4 10,-2 5 14,1 10-2,2 7-11,5 11-13,3 7-19,-1 0-18,1 7-18,0-7-39,-8-5-65,5 3-74,9-1-74,-9-9-106,6-6-118,-3 2-232,-11-2-3,-2-5 61,-11-11-227,-6 8-227</inkml:trace>
  <inkml:trace contextRef="#ctx0" brushRef="#br0" timeOffset="129991.29">15776 15591 1303,'-14'-4'-99,"1"-4"357,3 1-54,0 0-23,0-1-16,0 6-5,3-3-12,1 3-25,1-4 3,5 6 2,-6 8 3,10-1 18,-2 3-2,9 10-1,-1-2-1,4 7 1,6 2-1,6 6-10,4 2-6,0-5-17,0 2-5,4-3-13,5 5-8,-1-9 1,2 5-9,-1-10-6,5 5-7,-4-9-6,-4 1-5,5-2-7,-4-6-3,-7-4-2,3-2-6,-6-3-5,3 0 0,-5-8-5,-1-1-1,-4-2-2,-4-10-5,-2 5-3,-7-9-2,-1-3 2,-6-4-5,0-3 2,-6-3-2,3 8-1,-5-3-3,3 4 2,0 3 4,2 6-1,0-2 0,-3 13 0,6 1 0,0 1 3,3 4 2,0 6-2,3 1-2,2 9 1,2 2-4,-1-1 0,4 6 0,4 4 1,0-5-4,7 5-8,-5 0-15,4 1-25,1 0-33,0-3-35,-2-2-35,2-2-33,-7-3-31,2 0-28,-1-8-24,-1-4-23,-1-1-35,-2-4-62,2 2-90,-6-7-38,0-4-217,-6-4-217</inkml:trace>
  <inkml:trace contextRef="#ctx0" brushRef="#br0" timeOffset="130320.93">16853 15579 1925,'0'-14'35,"0"4"27,-3-5 25,-1 8 17,4-2 18,0 0 5,0 1-5,0 1-7,0 4-1,0 3 3,0 0 6,7 7-5,-4 1-10,4 2 2,-1 1-7,5 6-3,-5 0-9,7 3 0,-2 1 0,5 1 0,1 2 0,3-4 4,3 6 1,4-4 1,3-3-1,3 5-5,7 1 3,7-3-3,4-4-11,-2-6-5,5 8-6,-4-7-5,3-1-5,0 0-6,-9-3-4,-2 6-9,-2-8 0,-3 3-5,-7 0-2,-7 2-4,1-2-2,-11 5-4,-2-2-15,-8 2-15,-3 2-19,-3 0-21,-8 1-23,-5 2-25,-5 0-20,-5-3-29,-1 1-31,-6-3-35,-7 3-32,0-11-29,4 2-40,-8-9-99,4 0-123,0-1 10,-6-7-230,6-7-242</inkml:trace>
  <inkml:trace contextRef="#ctx0" brushRef="#br0" timeOffset="130488.48">16963 15512 2147,'33'-30'93,"0"6"20,1-2 11,0 1 16,9 1 17,10-9 2,28-20-17,8 3-11,1 0-14,6 0-25,2 0-45,-8 0-56,-8 0-60,-14 10-75,-11 5-87,-8-5-191,-8-1-85,-22 7 40,-5-14-82,-14 4-51</inkml:trace>
  <inkml:trace contextRef="#ctx0" brushRef="#br0" timeOffset="132024.11">16365 7190 275,'14'-8'53,"2"1"-19,-5-1-12,-1 1 0,-1 1 0,1-1-9,1 2-7,-5 3 4,2-4-4,-5 6 3,-1 0-4,-2 0 3,0 6-5,-2-1-2,-1 2-2,-5 2-8,-1 3-1,1 0-1,-2 3-7,1 2-18,-4 1-42,2 0-33,2 1 37</inkml:trace>
  <inkml:trace contextRef="#ctx0" brushRef="#br0" timeOffset="139065.32">992 13109 2608,'17'13'165,"-2"-2"-30,3 6 18,5 5 18,0-1-23,1 3-43,3 6-20,3 3-16,0-1-9,0 3-3,3-2-9,-3-6-2,-3-1 6,-4-2-4,4-2 5,-8-1 0,5 1 5,-4-12 8,-3 0 2,3-5-9,-4-2 2,-2-6 0,-1-5-2,1-1 4,-1-9-5,0-3-5,0-3-6,-3-6-5,-2-3-6,-2-4-4,0-1-9,-6-4-8,0 2-10,-3 1-20,0 3-30,3 6-30,0 6-34,-3-2-42,3 6-49,-3 6-48,3 6-44,-5 1-77,5 4-136,5 3-39,-5 0 43,0 0-114,9 12-114</inkml:trace>
  <inkml:trace contextRef="#ctx0" brushRef="#br0" timeOffset="139239.87">2043 13325 1822,'33'13'123,"-6"-4"26,-8 3 25,1 4 31,-3-2 35,0 6 5,-4 8 1,4-1-13,-4 6-20,0 2-18,0-1-23,-2 7-26,2-1-55,-7-5-65,11 8-72,-10-4-70,4-3-79,-2 3-87,-6-6-150,4 2-135,-7-8 50,-3 11-206,3-6-215</inkml:trace>
  <inkml:trace contextRef="#ctx0" brushRef="#br0" timeOffset="139761.47">1518 14472 1855,'8'0'-71,"-2"0"93,1-6 18,-1 6 8,-3 0 8,-3 0 14,11-1 10,-8 2 3,0-2 8,1 1 5,-4 0 3,0 0-4,6 7-1,-9 1 10,6 2 2,-3 7 4,3-2 10,2 4 8,1 5-2,4 3 1,4 3 4,2 3-2,7 2-10,4-3-11,3 3-10,0-2-4,3-1 4,1 1-5,-1-6-8,-6-5-2,-1-4-10,0 0-3,-5-1 4,-2-9-1,1-1-5,0-7-5,-5 0-9,-3-7-4,-1-1-6,1-7-7,2 3-4,-7-11-7,-3-4-17,-4-12-25,0 5-21,-4-8-31,-7-6-32,8 6-26,0 1-18,-1 4-34,-1-1-43,-2 8-52,7 1-56,0 4-135,0 4-112,-4 1 38,0 3-184,4 5-213</inkml:trace>
  <inkml:trace contextRef="#ctx0" brushRef="#br0" timeOffset="140123.57">2359 14472 1816,'44'0'44,"-4"0"51,-7 0 23,-3-6 26,-3 5 20,-1 1 17,-2 0 6,-1 0 1,-3 0 1,-3 1-5,2-1-3,-5 6-13,1 2-8,-4-4-12,3 4-16,-7 7-12,-1-5-14,-3 7-6,-3-1-9,0 6-12,-6-2-5,-1 3-10,-2 2-4,-2-1-10,-5 3-11,-1-1-19,1 4-11,-2-5-10,2 0-5,-1-5-1,4 3-2,3-5 0,0-4-3,3-4 2,1 0-3,6-2 6,0-4-1,6-1 1,4-3 1,7-3 1,-1-1-4,8 1 3,3-4-1,6 1 5,7-6-5,0 5-23,10-8-28,3 5-28,0-1-28,-6-1-46,-6 2-58,-1 3-60,-4-3-74,-10 4-173,-5 5-43,-11 1 75,-4 0-153,-6 1-142</inkml:trace>
  <inkml:trace contextRef="#ctx0" brushRef="#br0" timeOffset="140589.18">1828 15325 1689,'11'-2'35,"-5"-4"36,-2 4 9,3 2 29,-1 0 30,1 8 13,-1 1 0,1 1 7,-1 5 9,2 3 11,-2 7 5,4 4 7,0 0 3,3 0-14,-2-1-15,-1 5-8,2-6-11,3-3-13,4 2-13,-5-1-14,6-1 5,-1-6-11,-1 2-6,4-7-6,-5-6-4,7 1-7,-5-8-8,-2 0-6,7-8-5,-1-2-7,3-5-10,-5-5-17,-1-10-21,-1 3-29,-5-13-32,2 0-27,-8-10-41,-2 5-38,-2-3-27,-4 6-42,-4 0-52,8 1-58,-11 6-161,4 4-89,-5 7 44,-1 4-205,2 3-243</inkml:trace>
  <inkml:trace contextRef="#ctx0" brushRef="#br0" timeOffset="141032.99">2572 15265 2263,'18'0'69,"1"0"23,1-3 19,7-2 9,0 3 11,0-6 3,3 8-19,-4-5 11,4 5-8,0 0-9,-7 5-4,4-2-5,-7 4-8,1 3-10,-9 5-7,0-6-7,-1 8-6,-1-2-9,-3-1-2,-4-1-7,2 2-17,-10 3-16,5-3-18,-3 2-19,-4-3-12,1 4-6,0 0-10,-5-3-6,1-3-4,1 0 4,-2-1 5,5-2 4,-1 0 4,3-2 4,-1 1 5,5-6 7,0-2 15,3 5 11,-1-5 8,5 0 14,-3 0 12,4 0 1,3 0 20,-1 2 24,5-2 0,-3 0 8,-2 5 4,3 0 6,-3 3-11,5-1-4,-6 1-7,-3-1-11,1 4-4,-4-4-12,-3 3-24,0 5-14,-6-5-25,0 2-27,-2 0-31,-8 4-24,0-6-34,-8 5-41,-3-5-43,-3 5-54,-7-6-92,-4 0-148,-4-2 5,-12 3-179,7-3-182</inkml:trace>
  <inkml:trace contextRef="#ctx0" brushRef="#br0" timeOffset="141481.79">1839 16290 1770,'0'0'-98,"0"0"117,10 10 23,-3-3 16,-1 3 33,1 2 24,3 8 9,3-2 2,0 7 5,0-1-6,4 8-7,1-6-9,-3 5-7,3-4-7,2-2-7,-4 1-11,1-2 4,-1-7-4,5 0 2,-2-3-4,2-4 6,-4-8 4,2-2-11,-2-2-5,7-8-6,-5-4-9,5-3-12,-1-8-2,1 0-18,-5-9-9,1-7-14,-2 4-25,-5-1-20,-4 4-14,2 2-13,-5-1-29,1 0-36,-1 7-43,2 7-49,-5-3-72,3 9-136,-6 0-54,-3 5-140,3-1-130</inkml:trace>
  <inkml:trace contextRef="#ctx0" brushRef="#br0" timeOffset="141769.47">2556 16175 1654,'10'7'40,"0"-2"31,-3-1 7,0 2 21,-4 2 21,0 4 9,-3-4-1,3 9-1,-6-2-5,0 0-1,3 3-8,-3-1-15,-1 5-7,1-4-5,3 0-10,-4-1-8,8 1-11,-4-3-2,3 3-11,4-2 0,-1 0 1,4-2-10,4-2-1,-1 2-8,7-2 3,0-5-5,3 1-5,7 0 5,0-6-10,0-2 1,2 0-4,7 0-17,0-5-14,1-8-18,3 6-28,-5-5-35,-2-2-31,0 5-34,-2-1-43,-8 0-82,1-3-143,-6 4-60,-12 2-98,-2-2-92</inkml:trace>
  <inkml:trace contextRef="#ctx0" brushRef="#br0" timeOffset="141959.96">2646 16448 1516,'0'1'71,"4"7"38,2 0 17,0-1 27,8 3 12,1 7-3,4 1-13,3 5-19,2 2-7,3 2-12,-1 5-16,4 6-30,-3-3-44,-6 1-42,-2 5-68,1 0-86,-14-7-127,1 4-154,-7-1-209,-7 1-159</inkml:trace>
  <inkml:trace contextRef="#ctx0" brushRef="#br0" timeOffset="142405.77">1962 17392 1807,'14'-7'29,"-7"1"26,5 1 5,-1 1 20,-1 1 27,-1 3 4,2 3-3,5 1 2,-2 7 0,2 3 1,5 7-1,-2 1-3,5 5 5,-1 3 8,4 8 5,-4-5-2,0-4-8,1 2-13,-4-4-5,-1-5-11,2-2-12,-1 4-8,-4-10-3,1-4-4,-4-3-6,4-4-9,-1-6-5,2-2-2,-2-7-14,1-2-16,3-10-1,-4-3-8,-2-2 1,-4-7-5,0 2-18,-3-15-7,-4 11-19,-6-6-14,-1-4-16,-3 9-12,1 1-24,-4 6-27,7 5-41,-1 4-42,-3 5-54,4 6-128,-3 2-98,-1 2 32,4 4-60,-1 4-37</inkml:trace>
  <inkml:trace contextRef="#ctx0" brushRef="#br0" timeOffset="142773.78">2896 17487 1492,'13'6'73,"-2"-1"31,-5-4 5,0 7 18,1 0 19,1-1 3,-5-5-3,-3 11-10,2-6-7,2-2-7,-4 8-14,0-2-12,0 1-2,-4 0-7,4-2-17,0 2-4,0-1-2,0-1-10,4-1-3,-1 4-9,0-1-4,1-1-12,2-2 1,2 2-2,-2-1 8,7-1-2,0-1 8,4 5 9,0-4 1,-1 4 3,4-6 2,-2 6 2,1-2 0,2-2 2,-1 1 3,-4-3 1,1 1 0,-4 0-5,1 1-1,-4-2-5,-1 2-3,2 3-4,-8 1-2,1-1-9,-4 1-10,-4 2-23,-3 3-24,-3-4-22,0 3-17,-3 1-26,-7-3-22,0 0-37,-4-2-37,-3-4-37,5 4-45,-5-6-98,0-2-118,-3 1-37,4-6-185,-2-6-199</inkml:trace>
  <inkml:trace contextRef="#ctx0" brushRef="#br0" timeOffset="142930.87">2836 17655 1856,'21'-25'25,"-2"5"36,1 2 36,1 0 31,1 6 23,1-1 1,7-1 9,0-1 9,0 0-19,0 3-15,4-7-13,-1 7-22,0-3-42,5 0-44,-8-2-68,0 1-83,-1-1-97,1 2-225,-6-3-57,-4 6-162,4-3-173</inkml:trace>
  <inkml:trace contextRef="#ctx0" brushRef="#br0" timeOffset="146942.79">18954 10735 1822,'-20'-25'-228</inkml:trace>
  <inkml:trace contextRef="#ctx0" brushRef="#br0" timeOffset="147321.79">18864 10643 1589,'-40'-29'8,"-4"7"9,-2 2-4,-1 5 11,-10-3-1,-3 3-1,-17 1 2,-2-2 5,-5 7 8,-6 0 3,3 6 10,8 3 9,-8 9-3,3 3-3,5 4-4,2 6 0,-23 14-9,26-7-1,4 4-5,7-1-3,3 4-1,3-4-6,8 5 2,1-2 5,9-2 3,-2 1 1,8 2 10,0 2-1,3-4 6,3 4 3,3 2-2,5-2-3,2 1-2,4 1 1,-1-2-3,11-1 3,6 1 2,4 2-4,9 4 2,11 6 2,16 2-5,17 9 2,14-6-5,7-2 2,3-5-9,11-9 11,5-3 10,-9-14 3,-5-5 4,4-7 5,0-2 4,4-3 6,-1-8 14,-3-7 2,-4 3 9,-2-8-1,-4-7-4,20-11-5,-24-2-8,-18-3-11,15-23-8,-13-2-8,-10-12-3,-13-8-13,-14-8-12,-16 4-12,-10-21-15,-11-1-15,-6 1-18,-14 7-8,-3 10-19,-5 8-34,-16 8-58,-4 12-67,-2 24-74,-32-4-184,-28 13-127,-26 8 52,-27 11-217,-20 11-256</inkml:trace>
  <inkml:trace contextRef="#ctx0" brushRef="#br0" timeOffset="148070.4">3707 12847 340</inkml:trace>
  <inkml:trace contextRef="#ctx0" brushRef="#br0" timeOffset="148515.72">3720 12833 980,'0'-3'185,"3"-2"-50,-3 1-11,2 1-3,-2 0-16,4-3-10,-4 4-2,0-4-2,0 5-3,0-2-1,0 3-4,0-5-7,4 5-6,-4 0 10,4 8 9,-1-1 2,0 7-2,4 2-3,-2 4 0,7 5-6,-2 5-2,3 0-2,0 5-1,-1-3-3,6 9-13,-1-4 1,0 3-7,-1-3 1,1-4-7,3 2-1,0-8-4,0 1 7,-5-3-7,6-5 1,-1-2-6,0-6 5,0-2-4,4-2 0,-4-8-7,0 0-1,0-5-1,1-3-3,-5-4 6,1 0 1,-1-6 4,-2-2 3,-5-2 4,-5-4 5,2-1 4,-6-3 1,-3-6 5,0 5-1,-4-1 4,1 3 3,-2 4 10,5 0 5,-3 0 3,2 5 1,-2 6-4,3-2-11,3 1-6,-3 8-6,-2 4 4,5 3-4,0 0-1,8 15-4,-5-1-5,3 10-3,7 1-3,1 7-3,2 1-6,5 3-1,-1 5-8,-1-4-16,5 6-18,3-6-23,0 1-11,3-6-20,0-2-21,0-2-22,-4-2-21,5-5-24,-5 0-22,0-4-20,-2-10-26,-1 4-36,1-4-37,-8-4-35,1-3-88,-1 0-121,-2-3 2,-1-6-170,-6-4-198</inkml:trace>
  <inkml:trace contextRef="#ctx0" brushRef="#br0" timeOffset="149042.94">4787 13182 2032,'6'-10'41,"-1"-3"19,1 4 31,-1 1 31,3-1 14,-6 1-7,9 5-1,-4-4 12,3-1 19,3 2 19,4 5 14,3-2-3,0-2-3,-3 2-6,3 3-9,-1 0-11,2 3-11,-6-3-7,3 5-10,-1-1-11,-1 2-8,-5 2-10,2 2-8,-7-1-12,1 4-7,0-1-7,-4 4-7,-3-1-8,0 3-5,-3 1-5,-4 1-8,4-2-9,-4 1-10,0-1-3,1 2-5,-1-8-5,0 1-9,4-1-7,0-4 1,3 5-1,0-11 4,6 3 2,-2 0 0,6 0-3,0-5 1,3 0 3,0 0 0,4 0 3,3 3 4,1-3 7,-2 4 10,4-4 8,1 5 5,3 1 5,0 1 1,-5 4 2,2-4 2,-1 8 3,-7-6-7,2 6-3,-6 3-5,-1-3 3,-1 5-5,-7 2-6,-3-4-1,-3 0-6,-4 1-5,-2 1-4,-5 1-9,1 1-1,-7-5-10,-1 3-10,2-4-1,-5-1-3,1 0 1,-1-6 3,5-1 0,-2-8 4,5 0-2,2-5 3,2-5 1,1 0 4,4-7 0,4-4-7,3 1-9,3-2-12,7-4-25,1 2-25,2-3-34,4 3-35,-1 0-47,1-1-58,-4 5-78,1 2-95,2-4-221,-5 2 51,-2-2 66,-2-1-221,3 3-253</inkml:trace>
  <inkml:trace contextRef="#ctx0" brushRef="#br0" timeOffset="149206.51">6174 13365 2373,'17'15'110,"-3"-11"-9,2 1-21,-6 3-64,3-13-88,4 10-96,-4-10-180,-3 0-137,-3 0-62,-3-2-49</inkml:trace>
  <inkml:trace contextRef="#ctx0" brushRef="#br0" timeOffset="151396.53">4280 14258 405</inkml:trace>
  <inkml:trace contextRef="#ctx0" brushRef="#br0" timeOffset="151785.04">4294 14241 1136,'0'-7'258,"3"2"-49,0-2-23,-3 2-9,0 2-29,3-2-19,0 5-6,1 0 2,-4 0 2,7 8 2,-4 4 7,1-1-10,2 8 13,0 2-5,-2 3-3,3 2-3,0-1-9,-1 10-7,4-8-10,0 6-4,0-3-5,4 4-9,2-7-10,4 4-10,-3-6-2,6 0-2,-3-5-8,7 2-5,-1-4-4,-2-9-10,-1 0 3,4-1-3,-3-7-4,-2-1-3,-1-1-2,2-7-5,-3-1 2,-3 0 0,0-6 0,-9 3-2,2-10 1,-1-2 0,-6-1-3,-3-1-3,-3-3 2,-6-3-2,4 0 7,-2-1 3,-4 6 3,2-3 5,-1 10 4,0-1 8,3 3-3,1 2-5,-1 5-5,1 2-2,2 4-2,4 5-5,0 0-2,4 9-1,2-1-2,1 4-2,6 6-8,-3 0-3,6 6-17,5 2-11,-1-1-23,3-1-17,-1 3-28,12 4-25,-4-3-27,-6-3-30,3-3-37,-1-5-40,1 1-40,-3-9-49,-1 5-123,-3-11-99,-4-2 33,1-1-173,-4-1-196</inkml:trace>
  <inkml:trace contextRef="#ctx0" brushRef="#br0" timeOffset="152111.79">5270 14247 2036,'10'-7'42,"-2"-4"24,-2 4 28,-3-1 21,4 3 9,-1 3 22,2 4 2,-2 3 3,-3 3 4,4-1-6,-4 5 0,-3 6-9,3 3-10,-3 3-10,0-3-9,0 4-8,0 0-12,0 5-8,0-5-11,0-1-7,3 2-2,2-6-9,-2 2-4,0 3-7,4-5-3,2-3-6,2 3 0,-1-8-6,7 5-1,-1-10-5,4 3 2,4-3-4,-2 0-4,5-7 4,3 0-3,0 0-5,3-5 3,8 3-4,5-5-2,0-1-1,2-1-23,4-2-27,3-2-27,-10 8-33,3-7-24,-2 4-28,-9-1-31,-6 1-41,-1 0-47,-8 4-38,-8-4-99,-1 1-120,-6-1 37,-3 1-154,-4-1-143</inkml:trace>
  <inkml:trace contextRef="#ctx0" brushRef="#br0" timeOffset="152293.31">5891 14425 1706,'-10'5'81,"0"-1"21,0 4 16,0 0 22,0 8 15,7 2 5,0 5 10,-1 4 4,8 11 8,2-3 4,6 15-14,6-2-17,-2 1-16,8 4-21,-1-2-51,7 6-66,4-13-67,-11-3-84,7 6-105,-3-11-183,-11-4-110,-2 0 63,-1-7-156,-7-5-138</inkml:trace>
  <inkml:trace contextRef="#ctx0" brushRef="#br0" timeOffset="154970.85">4677 15365 1125,'4'-8'-268,"4"1"494,0 4-29,-5-4-40,4 4-31,-3-2-5,-1-4-2,2 3-9,-5 4 3,5-5-3,-5 7 2,3-8-5,-3 5-2,3 3-9,-3 0-2,3 8 9,1 2-1,3 0-4,-2 5-1,3 2-3,1 9 2,2-2-1,1 6-3,3-2 4,-2 7 0,0-5-7,4 2-7,0-4-7,-2 5-10,6-9-6,-4 3-1,3-3-4,0-7-7,0 0-8,0-8 2,3 5-5,-2-11-2,2 1-3,-3-8-6,0 4-5,3-9 4,-3 0-6,1-2-3,-2-3 7,-2-1 0,-4-2-3,1-1 3,-8-5-2,1 4-1,-1-7 1,-9 1-4,3-5 4,-3 3-2,-7 2 2,0-7 8,6 11 15,-2-1 7,2-1 7,-2 6-1,3 4-2,-4 1-5,7 2 3,-4 10 3,8 0 2,-4 0-1,7 10-3,-1 2 2,4 1 2,4 2-2,-1 7-3,1 3-3,5-4-6,1 3-1,4 9-9,-5-8-8,2 0-19,2 0-25,-4 0-30,2-8-25,-4 1-33,6-2-33,-6 5-30,3-8-30,-4-6-35,-2 3-37,2-2-42,1-4-52,-4-1-103,1-3-104,-4 0 40,-1-3-200,-1-1-225</inkml:trace>
  <inkml:trace contextRef="#ctx0" brushRef="#br0" timeOffset="155138.93">5743 15465 1993,'14'-10'61,"-4"2"29,1 2 26,-6 6 35,5 6 26,5-4 21,-6 14 4,1-1 13,4 5 2,2 4-7,-5 7-21,2 4-18,0 5-14,0-4-31,-3 5-69,7-1-86,-4 0-83,1-11-96,2 5-122,5-2-247,-9 1 19,12-8 60,0 1-189,12 0-180</inkml:trace>
  <inkml:trace contextRef="#ctx0" brushRef="#br0" timeOffset="157620.07">4500 15990 1718</inkml:trace>
  <inkml:trace contextRef="#ctx0" brushRef="#br0" timeOffset="158006.85">4517 16007 1699,'6'8'44,"-2"2"8,0 2 7,-1 0 21,0 4 9,0 6 4,0-2 3,4 6 2,0 8 5,3-2-7,0 1 1,4 9 6,2-1-6,1-1-4,-1-3-8,8 1 2,-7-11-1,2 6-6,0-6 0,3-2 0,0-1 2,-1-3-5,-4-3-3,1-6-3,0 0-7,2-1 3,-3-10-5,-1 7 0,1-10-5,0-4-3,-2 5 3,3-7 6,-2 0 2,1-4 6,-4-1-3,1-3 6,-7-10 1,-1 6-4,-3-5-3,1-5-2,-4 3-2,-7-6-2,4 1-1,-4-3 1,1 2-5,-5 3 3,5 4 5,-1 2 3,4 7-1,0-3-3,-4 5 0,3 0-8,1 12-5,3-2-5,-3 10-4,3-5-3,0 15-5,3-3-2,0 12-5,1-5-2,-1 5 0,7 8-3,0-5-3,-1 3-17,6-3-20,-2-2-30,-3 5-33,7-5-32,-1-5-18,4 6-32,0-11-26,-3-6-32,3 1-38,-3-5-32,7-3-30,-8-2-32,4 0-89,-4-7-85,4 2-13,-2-8-196,-2 4-226</inkml:trace>
  <inkml:trace contextRef="#ctx0" brushRef="#br0" timeOffset="158319.27">5421 16225 1996,'3'-13'14,"-3"0"34,0 5 32,3-1 30,-3 2 19,3-1 7,-3 3 4,0 0-2,0 5 12,0 0 8,0 0-2,0 10-5,0-2-3,0 4-3,4 0-10,-4 6-6,0-3-8,7 7-11,-7-2-10,3 4-7,4-5-3,-1 1-7,5 1-3,2 1 4,0-5 5,0 2-5,8 2 4,-2-1 0,5-3 1,3 0-1,-4 4-1,4-3-5,-5-6-5,-1 3-4,1 2-8,-1-4-8,-4-1-4,-1 6-4,-2-3-6,-4 2-5,0 1-14,-8-3-26,-2 2-26,-2 0-30,-8 0-39,0-1-38,-4 2-37,0 2-33,-2-8-38,-8 6-38,2-5-52,1-1-41,-5-5-124,3 1-98,0-8 45,-1 0-240,-3-8-279</inkml:trace>
  <inkml:trace contextRef="#ctx0" brushRef="#br0" timeOffset="158467.87">5561 16300 2005,'37'-20'35,"-11"-3"28,3 8 25,-1-2 29,-2 4 17,8-2 10,-2-3-15,8-4-13,4 2-8,10-2-16,6-3-40,6-3-62,-2-2-83,13 5-94,-11-8-169,1 9-139,-4-3-166,1-6-156</inkml:trace>
  <inkml:trace contextRef="#ctx0" brushRef="#br0" timeOffset="165591.24">4907 17124 914,'10'-7'-102,"0"7"324,-3-5-23,2 4-52,-2-2-29,0-6 7,0 9-3,-1 6-2,1-3 4,3 1 3,-3 7 1,-1-2-3,8 8 8,-4 3 2,3 4 2,4 0-3,0 3-9,2 3-2,1-5 4,0 7-8,7-1-8,3 1-3,0-3-8,3-3-5,-3 5-8,0-12-8,-3 4-8,3-3-3,0-1-3,-3-7-6,-4 0-4,4-2 0,-3-6-7,-2 1 3,2-5-7,-4-5-1,0 3-4,-3-5 0,3-9-7,-7 7-1,4-7 1,-7-4-2,-4-2 4,-3 2 0,-3-5 3,-3-2-3,-3-3 1,-4-1-4,-1 0-1,-1 0 1,-2 4 3,4 4 4,4 3 6,-4 0 2,2 3-5,2 2-7,-4 5-3,10 4-1,0 4 9,0 2-4,10 18 3,0-3 0,4 4-1,2 12 1,7 4 2,4-1-2,0 12-5,3 2-5,2-4-4,2 4-5,0-3-23,-4-8-22,-4-5-29,0 4-30,-5-11-29,-2 1-35,2-13-24,-1 5-21,-3-11-23,0 1-29,-4-5-34,4-1-33,-4-7-28,-3-3-94,3 1-90,-3-11 16,-3 5-188,-3-8-191</inkml:trace>
  <inkml:trace contextRef="#ctx0" brushRef="#br0" timeOffset="165907.38">6084 17310 1961,'0'-11'21,"4"2"26,-4 1 28,3 0 28,0 2 25,4 0 20,0 5 15,3-2 14,-4 3 8,8 3 2,-1-2 2,1 5-2,-1-1 0,0-4-13,4 10-3,3-1-10,-4-1-9,1 2-8,-1-2-13,2 4-11,-6-1-11,2 4-5,-1-2-13,-3 6-6,-6 4-11,-1-2-6,-3 2-8,-3 2-5,-1 1-7,-2 0-1,-1 4-6,-3-1-8,3-4 2,0-5-8,1-4-4,3 6-3,-4-8-5,7-3-2,7-1 1,2-4-3,5-4 1,3-3-3,9-3-1,1-4-9,16-5-14,7-6-21,17-13-26,28-7-33,6-11-50,9-6-60,-2-3-122,-2 4-183,-16-6-181,-16-3 62,-28 6-424,-19 0-527</inkml:trace>
  <inkml:trace contextRef="#ctx0" brushRef="#br0" timeOffset="208470.63">2892 13584 452,'-2'0'133,"2"0"-471</inkml:trace>
  <inkml:trace contextRef="#ctx0" brushRef="#br0" timeOffset="208951.34">2873 13584 359,'-4'-1'114,"-3"1"-12,2 0-9,-3 0-4,2 0-7,-1 1 3,1-1-13,-3 0-5,1 3-4,1-3 5,-3 3 1,0-1 1,3-2 3,1 5 3,-1-5 1,0 0 1,1 0-4,2 0 0,1 0 0,0 0-1,-4 0 0,7 0-4,-7 0 1,7 0 1,-3 3-4,0-3 0,3 0 2,-10 0-3,10 5 0,0-5-5,-7 0-1,3 0-5,4 0 5,-3 0-7,3 0-8,0 0-1,0 0-3,0 0-4,0 0-1,-8 0-1,8 0-4,0 0-1,0 0-1,0 0-1,0 0-8,0 0 4,0 0-6,0 0-4,11-8 8,-3 8 7,5-5 10,-4 3 0,5-1 0,1-1-5,3 1-5,-1 3 3,0-8-5,2 2 0,6 5-6,-3-5 6,5 1 0,3 1 5,0 1-5,3-7 7,-3 5-10,3-2-1,-3-1-1,4 3 0,-8-2-4,4 2 1,-3 2-7,0-4-2,-3 5 4,-8-4 0,1 3 6,3-1-11,-7 1 0,0 3-3,1-5 1,-4 2 2,0 1 2,0-1-5,0 1-5,-4 2-15,5-2-6,-5 2-15,-2 0-15,2-5-15,-3 5-11,-3-3-13,4 3-17,-4-5-26,-4 0-27,4 2-32,-3 2-40,-3-2-91,2-2-142,-5 2-13,-2-6-61,-2 3-41</inkml:trace>
  <inkml:trace contextRef="#ctx0" brushRef="#br0" timeOffset="209257.69">3016 13242 1389,'6'-5'15,"-2"0"26,-1 3 14,0-3 3,-3 2 11,4-2 9,0 3 5,-4-1-2,0 3 2,6-3-1,-2 3 6,-4 0 17,6 0 0,4 3 5,0 0-4,6-1 2,4 3 0,8-2 1,-2-1-1,8 3-10,9-3-8,-3 6-5,0-3-11,3 2-3,4 7-8,-1 1-6,-8 2-5,1 5-5,-5 6-12,-4 4-25,-10 4-25,-7 1-30,-7-1-32,-6 5-51,-9 10-58,-1-2-69,-17 11-186,-9 27-81,-21-9-156,3 5-174</inkml:trace>
  <inkml:trace contextRef="#ctx0" brushRef="#br0" timeOffset="209643.81">3317 14647 1747,'0'0'-195</inkml:trace>
  <inkml:trace contextRef="#ctx0" brushRef="#br0" timeOffset="209801.4">3313 14640 1435,'-4'0'33,"4"-6"19,0 6 15,-3-1 16,3 1 10,0 0 3,-3-3-1,3-2 0,3 2 17,8-4 9,-2-1 5,8-2 1,3-3-1,0 4-3,10-7-20,0 4-6,3-1-6,4 4-9,-1-2-15,5 2-4,-1-4-8,-1 5-25,2 4-29,-1-4-31,-7 2-40,-3 6-47,2-1-55,-2 1-89,5 1-206,-15 5-41,-7-6-87,4 8-94</inkml:trace>
  <inkml:trace contextRef="#ctx0" brushRef="#br0" timeOffset="210582.45">3486 14197 1541,'8'0'-229</inkml:trace>
  <inkml:trace contextRef="#ctx0" brushRef="#br0" timeOffset="210807.84">3513 14197 1281,'6'0'13,"2"3"-1,-2-3 5,1 5 14,-4-5 5,0 0 4,5 0-1,-5 0 4,3 0-3,-3 0 3,-3 0 0,7 0-2,-7 0 7,6 0 1,-1 0 5,1 0 6,0 0 17,1 0 4,4 0-3,2 0 9,-1 4 9,9 1-3,2 3 7,4-1 1,0 4 0,6 4-2,4-5-9,-4 5-7,2 2-7,0 2-9,-2 5 0,-3-5-14,3 12-4,-6-4-7,-4 10-2,-9-7-15,-7 8-21,-7 5-33,-7 7-39,-13 7-50,-4 5-59,-12 19-65,-18 4-207,-12-3-60,-19-7-106,-1 2-113</inkml:trace>
  <inkml:trace contextRef="#ctx0" brushRef="#br0" timeOffset="211293.56">3343 15590 1619,'-4'0'-192</inkml:trace>
  <inkml:trace contextRef="#ctx0" brushRef="#br0" timeOffset="211451.13">3336 15591 1399,'0'6'12,"0"-6"0,0 0 23,0 0 23,11 0 11,-2-6 5,1 5 1,4 1 3,2-3-1,4-2-1,4 2-1,3-1-5,3-4-5,6 3-2,4-7-6,7 2-4,6 0-6,-3-5-5,4 4-3,-6-3-6,0 6-6,-8-1-11,1 1-24,-11 1-28,0 4-17,0-3-20,-8-2-27,-2 7-11,1 1-38,-12-3-81,-2-2-380,-4 5-108</inkml:trace>
  <inkml:trace contextRef="#ctx0" brushRef="#br0" timeOffset="211679.03">3900 15297 1676,'0'-6'-28,"3"5"22,4-2 29,3-2 31,0 5 10,3-3 15,7 6 9,3-3 12,5 0 6,2 8 1,0-7-5,6 8-6,4-1-5,-4 1-8,-1 6-10,-2 0-4,0 3-7,-6 0-7,-5 6-22,-1 1-26,-8 1-33,-6 8-40,-7 4-44,-3-1-50,-11 11-67,-10 9-167,-22 12-270,-14 6-159</inkml:trace>
  <inkml:trace contextRef="#ctx0" brushRef="#br0" timeOffset="212227.77">3489 16482 1679,'0'0'-132,"-6"-8"-9,3 6 127,-1 2 40,1-5 13,0 5 9,0-2 16,-1-1 12,0 3 6,1-5 2,3 5-4,-3 0-6,3 0-7,-3-2-7,-1 2-5,4 0-4,4-6 9,2 6 11,5 0-6,-2-1-3,9-5 2,1 4-1,4-5 2,7-4-7,7 1-2,3-2-6,7-6-6,0 3-4,1-3-1,7 1-7,-5 2-2,-4-2-6,-7 9-10,-4-1-21,-5-2-20,-4 4-20,-2-1-21,-7 1-32,-4 7-47,-3-3-37,-6-2-83,-1 5-108,-3 0-242,-17-2-115</inkml:trace>
  <inkml:trace contextRef="#ctx0" brushRef="#br0" timeOffset="212459.16">3767 16100 1625,'3'-3'9,"0"-4"16,1 4 23,2-4 33,1 2 22,3 3 0,3-4 12,4 6 6,-2 6 6,10-4 11,1 10-3,4 1-2,-2 2 1,2 3 1,6 6-13,0 1-12,1 5-12,-4-2-8,2-2-8,-5 8-12,0-5-20,-8 4-34,2 5-37,-11-5-45,-6 6-55,-7 4-71,-7 4-84,-9 13-203,-32 17-44,-12 3-155,-13 3-172</inkml:trace>
  <inkml:trace contextRef="#ctx0" brushRef="#br0" timeOffset="212895.99">3740 17624 1807,'0'7'-231</inkml:trace>
  <inkml:trace contextRef="#ctx0" brushRef="#br0" timeOffset="213117.4">3729 17637 1469,'-4'6'38,"2"-4"16,-1 1 10,3-2 11,-3 5 11,3-4 3,-4 1-3,4-1-3,-3 1 2,3-3-5,0 2-9,0-2-9,0 3 3,0-3-1,10 0 3,-1 0-1,2-5-2,4 0-4,7-6 2,4 5-3,1-6-4,6-2 3,14-4 5,3 4 2,6-3-9,2-2-2,2 2-8,-3 0 0,-2 1-4,-1 4-7,-10-1-3,-4 4-24,-4 1-13,-6-2-18,0 5-20,-6-2-22,-5 2-29,-5-2-29,-1 4-25,-2-2-30,-8 1-78,-3-1-131,0 5-84,-11-7-79,1 7-52</inkml:trace>
  <inkml:trace contextRef="#ctx0" brushRef="#br0" timeOffset="213358.75">4227 17240 1458,'10'-5'35,"-1"2"21,5-5 21,-1 8 25,4 0 26,7-2 16,2 2-2,4-2 0,0 4 3,4 0-12,6 9 4,-1-2-2,5 2-11,-7 4-6,6 7-14,-10-4-7,4 9-21,-7 1 0,-4 1-8,-5 7-8,-4-4-18,-9 4-21,0 3-29,-8-2-25,-3 6-36,-7 0-42,-7-4-55,4 7-62,-14-5-132,-1-7-146,-4-1 25,-4-6-83,-8-8-66</inkml:trace>
  <inkml:trace contextRef="#ctx0" brushRef="#br0" timeOffset="213491.4">4689 17493 1459,'30'-19'58,"-8"10"1,-9-2 1,-1 6-11,-4 1-35,2-1-79,-10 5-233,0 0-157,-21 2 38</inkml:trace>
  <inkml:trace contextRef="#ctx0" brushRef="#br0" timeOffset="-211535.57">3166 6132 481,'0'0'121,"7"0"-85,-7 0-59,6 0 109,1 0-8,-3-3-14,-1 3-16,4 0 1,-7 0 0,3-1-7,0-2-1,-3 1 3,0 2 3,3-3 6,-3 0 1,0 2 6,0 1 6,-3-5 8,3 5 1,-3-1-3,-4 1-9,7 0 2,-10-2-2,3 4-4,1-2-2,-4 1-6,3 4-6,-3-1-1,0-1-4,0 2 0,0 2-3,-3 0-3,-1 3-2,-2 5-3,2-3-2,-2 4-5,-1-1 0,-2 4-1,2-1-2,-1 1 0,2 2-2,1-1 1,0 2 1,0-1 3,3 4-3,0-5 0,1 2 5,1 3 0,4-5 0,-3 4 2,4-3 0,-2 4-2,7-3 3,-3 3 0,6-2 1,-3-1-2,7 2-2,-4-2-1,8 0 6,-2-3-3,1 2-2,7-1 0,-2 2-1,3-1 1,5 1 4,2-5-3,-3 1-5,1 0 0,5-3 1,-2 0-5,-2-3 0,-2 0-1,5-1 1,0-1-2,-3-1 0,-1-1 1,4-3 0,-4 0 4,0 0 1,4 0 1,-7-5 1,3 2 3,-3-4 4,4-3-3,-1 0 5,0-2 3,4-4 4,0-3-6,-4-4 0,1-4-3,3 0 2,-5-4 0,5-6 2,-3-2 2,-1-2-4,-7-4-4,1-3-2,-7-2 6,0 1-9,-10 0 2,0 5 1,-4-4-1,-5 7 6,-1-3 12,-4 4 5,-2-3-8,-7 1-1,-1 4-4,-3 3-2,0 3-6,2 4-3,-2 1 0,-3 6-4,-4-5-8,0 5-26,1 4-21,-4 2-25,1 1-29,3 3-34,0 0-43,-1 5-57,1 1-53,3 0-106,0-2-187,0 2 41,3 0-81,6 0-109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3:00:13.488"/>
    </inkml:context>
    <inkml:brush xml:id="br0">
      <inkml:brushProperty name="width" value="0.05292" units="cm"/>
      <inkml:brushProperty name="height" value="0.05292" units="cm"/>
      <inkml:brushProperty name="color" value="#FF0000"/>
    </inkml:brush>
  </inkml:definitions>
  <inkml:trace contextRef="#ctx0" brushRef="#br0">3062 5147 752,'0'-2'64,"0"-1"0,4-1-10,-4 4 13,0 0-9,4-3-147,-1 1 86,0-2 42,-3 4 4,0-2 1,4 0-6,-4-2-1,0 0 12,0-1 6,0 0 5,0 0 6,-4 0-2,4 0 6,0 0 6,0 3 6,-3-1 2,0-1 4,3 1-3,0 3-3,-4-3-7,4 3 1,-10 7-5,6 1 2,-2 0 3,0 4-2,-2 1-2,2 2-5,2 4-3,-2-1-2,2 2-8,-1 4-3,0-5-4,2 3-4,0-2-4,3 3-6,0-6-1,0 0 0,3-2-3,0 2-2,5-5-1,-6-3-1,6 1-1,1-3 3,2-2-8,1 1 0,-2-6-4,4-6 0,-4 1-3,4-2 1,-4-3-2,-1-2-2,2-5 0,-5-1-1,-2-2-2,-4 3 2,0 2 3,0-3-2,-7 2 8,4 2-5,-5 2-1,2 0 7,-4 0-1,0 4 1,-4 4-2,2 2 0,-2-1 1,1 6-3,-1 2 2,5 2 1,-1 1 1,-1 2-3,4 2 0,1 1-3,2-1 1,4 2-3,0 0-6,8-2-24,-2-2-29,0 0-36,4-2-41,4-6-59,0 0-63,-2-4-188,2 0-86,-4-8-157,-4-1-175</inkml:trace>
  <inkml:trace contextRef="#ctx0" brushRef="#br0" timeOffset="862.2">3020 5352 1778,'0'0'-171,"9"-3"58,-9 3 83,0 0 31,7 0 10,-7-3 14,0 3 18,0 0 10,4-1 6,-4-2 4,0-2-5,0 0-1,3 0-1,0 0-3,1-2-1,-2-1 0,5-2-1,7 1 4,-1-8-4,1 3 2,2-3 0,8-3 4,2-5 5,4-5 5,4-6-1,9-1 2,-3-9 1,6 3-4,18-18-3,-1-1-5,5-1-4,1-2 1,4 1-1,4-2 1,3-3-5,7 1 4,3-5-4,3 0 2,-3 1-12,11-6 3,-5 1-11,1 0-1,3-3-5,0 0 0,0 2-1,0-5-7,-4 4-4,-2-1 3,-1 0-5,1 1 0,0 4-2,-8 0-1,0 4 2,-5-2 1,1 6 1,-8 2 0,0 2 8,-1 0-2,-3 3 4,0 3-2,-3 0-11,-10 6 11,16-4-4,-16 8 10,13-10 5,-10 9 1,-10 8-5,4 0 4,-5 3-5,-2-3 3,1 5-7,-7 4 0,-3 2-5,-2 2-6,-3 1 6,-3 4-4,-3 1 1,-3 3 0,-4 2-6,-4 3 1,1 1-1,0-1-1,-4 1-16,0 5-8,-3-2-9,1 2-10,-2 0-14,1 1-21,-3 1-40,-3-2-53,-1 5-49,-6-1-84,3 3-225,-14 3-13,-2 2 59,-5 2-71,-9 6-49</inkml:trace>
  <inkml:trace contextRef="#ctx0" brushRef="#br0" timeOffset="1968.08">3046 5225 1401,'6'7'-55,"-2"-4"-55,-1-1 82,4 3 42,-3-2 11,2-1-2,-2 1 3,-2-3 6,5 2 4,-4 0 8,5-2-2,-5 3 7,4-3 6,-5 0 3,5 2 4,0 1 6,0-3-5,0 0 3,2 3 1,2-3 4,2 5 2,-4-1 3,9 1 9,-2 1 3,7 1 4,1 1 2,3 2 4,6 2 4,0 3 0,14 0-4,0 5 2,3-2 0,13 7-11,4 1 6,-1 0 0,11 2 6,23 6-8,7 7-8,-1-7-8,2 4-7,1-2-5,-5 1-5,2-2 1,-2-3-4,-4 2-1,-3 0-3,-14-5-1,-10-1-2,1-3-2,-4 4-1,0 2-7,-4-3 5,2 5-3,-8-7 2,3 5-4,-3-1 1,0-3-6,-3 4-4,2-4 1,-9-5-2,10 9-6,0-5 3,-4 3-2,5-2-3,-7 3-1,2-3-3,1 3-2,-7-5 3,4 6-4,-5-7-2,-2 3 0,0-2-1,-4 3 1,0-2-4,1-5 1,-1 2 4,1-1-3,-4 2 1,-4-7-1,-3 2-3,5-1 2,-5 0 2,-1-1 0,3 0 3,-2 3 7,3-2 7,-3 0 1,0 1-1,-3-3-1,4 0-4,3 2 4,-7 3-4,4-1 7,-1 0 0,-3 0-3,3-1-1,-3 4-4,0 0-2,0-3-2,0 0 0,0 0-5,-3-1 0,0 2 1,-4-4-2,0 1 5,-2-3 11,-2 2 1,-2-2 3,0 0 3,-1-2-1,1 0-3,-4-1-4,1 0-4,-4-5-3,0 4 0,-2-4-3,4 0-1,-9 0-13,4 2-20,-7-4-33,0-2-42,-4-2-52,1-1-58,-3-4-78,-5-1-82,1-11-165,-10-3-149,-6-13 49,-8-19-381,-15-24-483</inkml:trace>
  <inkml:trace contextRef="#ctx0" brushRef="#br0" timeOffset="3187.82">7025 1959 2529,'3'0'-180,"4"0"2,-1 0 23,-2 3 59,3-1 23,-1-2 12,-3 4 16,1-4 22,2 2 12,-2-2 12,-1 3 10,1 0 4,-1-2 15,0 2 15,0 5-2,-3-4 17,4 4 10,-4 4 1,3 3 20,-3 3-2,0 4 4,0 5-1,3 9 7,-3-2-9,0 7-1,4 4-1,-4 7 10,3 4-8,4-2-7,-4 6 0,4 5 3,-1 5-13,5-2 4,2 2-14,-4-1 5,2 2-6,2 2 3,1-4-1,-5 4-3,9-2-5,-2 22-7,1 3 8,2 1 12,-5-20 0,2-6-7,-2-4-5,-1 3-6,4-5-6,-4 8 1,1-3 12,-4 0 1,3 1-7,-3-8-4,0 0-4,0 0 4,-3-6-6,-1 9 1,1 1 22,-4-10-4,0-2-9,1 0-3,-1-4-4,1-2-5,-1 4 0,0 2 1,4 2 20,-4 3-5,0-2-2,1-6-5,-1 3-8,1-3-2,-1 6-2,1 0 3,-1 1 0,3-6-3,-3 0-3,1 0-3,-1-4-2,1 1-1,-1 4 8,1-3 17,-1 2-2,-3-10-3,3-2-3,-3 3-9,0-8-2,0 5 1,0-7-13,3 2 0,-3-2 3,0 3-3,-3 1 2,3 6 25,-3-5 9,3 2-34,-3-4 3,3-2-5,0 2-2,-4-1-2,4-2-2,0 1 0,0 5 3,0 3 17,0-1 3,0-5-4,4-1-1,-4-1-5,0-1-4,3-3-6,0-6 6,-3 2-9,0 1-1,3-3 3,-1 0-6,3 0 4,-5-3-4,3 1 1,1-3-6,-4 2 1,0-4-3,3 2 11,-3-4-3,0 8-11,0-7 3,0 1 2,0 2 1,0-3-1,0 1-5,4-3 7,-8 2-4,4-1-3,0 1 9,0-3-5,0 4 14,0-4-11,-3 4 2,3-2-2,0-1 2,0-1-4,-4-2 1,4 2-3,0-4-23,0 0-16,-3-3-42,3-5-49,-5-2-65,5 0-66,-5-17-101,5-3-134,-3-12-301,-4-18 75,-7-20 65,-2-38-447,2-16-570</inkml:trace>
  <inkml:trace contextRef="#ctx0" brushRef="#br0" timeOffset="3672.07">7191 2046 2741,'-10'-1'-186,"1"-1"29,1 2-46,2 0-25</inkml:trace>
  <inkml:trace contextRef="#ctx0" brushRef="#br0" timeOffset="4323.88">7142 2039 1794,'-3'-2'-54,"-5"-1"4,5 3 14,0-2 20,-1-3 12,1 3 9,0-1 8,0 0 7,-1-2-1,1 3 4,-1 0-3,1-1-4,0 1 3,3-1-6,-4 1 2,4-1 0,-3 1-1,3 2-1,0-3 19,0 3 8,7 0 6,-1 0-1,1 3 6,3-1 8,3 3 7,1 3 5,5-1-2,5 6 4,6 2 9,3 3 1,11 4 1,2 2-6,11 6-1,6 6 3,24 6 2,0 3-3,-1 5 1,4-2 3,0 1-3,4 2-5,-4-3-5,7 1 6,0 1-6,-1-2 0,5 4 0,-1 1-10,-4 0 10,4 2 4,-3 2-7,0 0-7,-1-1-3,-6 1-8,1 0 2,-5-4 2,1 2-4,-7-3 3,2 0-2,-17-8-4,-10-5 0,3-1 3,-5 2-2,0 2 3,1 0 4,-1 1 4,1 0-3,-1-1-1,-3 1-5,4-3-3,-5 0-3,2-3-1,-4 1 3,-1-3 4,4-3-4,-4-2-3,-5-3-3,2 2 6,-3-3 2,-1 0-5,1 0-2,0-5 0,-6-1-2,0-2 3,-4-1-3,0 1 1,-4-3-2,1 2 4,-3-5-5,-1 1 5,-3 2-1,-3-2 0,3-3-2,-4 0-5,-2-4-2,-1 6-4,1-4-1,-1 1-4,-4-2 7,2 0 0,-1 1 0,-1 0-6,2 2 6,-4-4-1,2 2-4,-2 4 10,0-6-10,0 2 0,-1 1 5,0-1-9,2 2-5,-2 0 1,-2-2-5,-1 2 18,0-3-35,3 1-3,2 2 11,-5-3-11,4 1 6,-4-3-1,0 2-3,0-2 0,1-2 4,-1 2 2,1-1 0,-1 2 0,0-3-10,-3 0-13,4-2-16,-4-1-50,0 0-66,0 0-66,-10-17-96,6 4-122,-9-2-287,-4-7 26,-17-8 69,-8-8-397,-9-10-504</inkml:trace>
  <inkml:trace contextRef="#ctx0" brushRef="#br0" timeOffset="5759.56">7395 7460 752,'17'-8'7,"-4"-4"27,7 4-33,3-2-149</inkml:trace>
  <inkml:trace contextRef="#ctx0" brushRef="#br0" timeOffset="6516.57">7569 7379 771,'33'-17'48,"-3"0"1,0 1 13,-7 2 13,0 1 2,-3-2-4,7-2 4,-1 0 3,2-1 3,-1-2-4,-2 0-2,5-2 0,-3-4 4,6 1 1,2-2-1,-2-3-6,0 2-4,0-1-7,1-4-6,-1 3-6,0 0 5,4 0 0,0-1-2,0 4-5,2-2 1,-2 1-1,-1 0 0,5 1-2,-5-4-1,4 4-3,1-1-4,-1 1 3,3 0-1,-3-1 4,3-2 8,0 3-7,1-1-5,-1 3 0,0-2 0,1 4-2,-4-4 0,0 3-2,0 3-4,4-2 0,-11 4-3,0-2-1,1 3 1,-1-1 2,0 2 5,0-4-4,1 1-8,6 0-4,-10 0 2,4 0-1,2-2-3,4 0 0,-4-2-5,2 2 4,0 0 4,0-2-5,3 3-3,-11 1 3,2-2-6,2 1 1,-4 1 1,0 0 4,0 3 2,-3-4-6,3 1 6,0 3-7,0-3-1,-7 2 0,7-2-2,-4 3 4,-2-3-6,0-1 5,2 0-9,0-1 6,1 2-4,0-1 0,-4-1 0,4-2-11,0 0 10,0 2 3,6-6-3,-3 6-1,3 2 2,-6-2 1,3 2-1,0-1-4,2 1 0,-4 0 2,-1 0-2,3 2 1,-7 4-1,7-3-3,-4-1 4,0 0 2,2 1-1,-1-4-2,-1 5-4,1-5 1,-1 4 2,-2-4 3,-1 0 0,1 0-5,0 1 3,-2 0-2,2 0 2,-7 2 2,-1 4-5,1-1 7,-1-2-6,1 4 1,-4-3 2,1 4-4,-4 0 6,3 5-7,-3-4 5,0 2 2,0-3-6,-3 3 1,3-1 11,0 0-10,0 3-1,0 0-2,0-4-1,0 2 3,3 1 0,-3-2 1,4 0-1,-1 0-4,4-3 5,-1 1 1,4 0 8,-3 0-1,-1 0 3,-6 5-6,4 0 4,-1-1 0,-2 1 1,-2 2 6,-2 0 3,-1 1 6,2-2-2,-5 4-6,0-2-8,-3 2-16,0 2-28,-11 0-32,5 0-36,-4 2-50,-3 2-71,-1-2-77,-9 1-208,-4 1-56,1-1 49,-8-3-86,5 2-99</inkml:trace>
  <inkml:trace contextRef="#ctx0" brushRef="#br0" timeOffset="6649.21">10977 4655 1556,'0'4'4,"3"2"8,0-4-12,0 2-18,2 2-44,-2-4-89,0 2-305,-3-2 35</inkml:trace>
  <inkml:trace contextRef="#ctx0" brushRef="#br0" timeOffset="7554.7">1742 6142 1242,'0'5'-26,"4"2"-1,-1 1-6,3 2-107</inkml:trace>
  <inkml:trace contextRef="#ctx0" brushRef="#br0" timeOffset="8144.13">1766 6186 934,'3'6'31,"-3"0"-4,3-1 8,-3-1 13,0-1 14,0-3 2,0 0 5,0 0 6,0 0 1,-3-10-6,0 5 4,0 1-5,3-2 0,-6 4 0,4-4 4,-1 1 2,0 0-7,0 0-6,-1 0-3,4-2-1,-3 2-3,0 0 1,0 0 1,3-2 2,-6 2 3,4-1 2,2 0-7,-3 3-1,3-3-1,0 3-3,0-1 1,-3 1-3,3 1-4,0 2-1,-3-6-2,3 4 4,0-1-3,0 3 0,0-4-2,0 1-1,-4 1-4,4-3-8,-3 2 3,3-2 3,-3 1 7,3-1-11,-3-1 3,3 5 5,-5-5-5,5 0 1,0 1-5,-3 1-2,3-1-1,-3-1-1,3-1-3,-3 2-3,-1-2 3,4 2-2,-3-2 3,3-1-2,-3-2 2,0-1-6,0 2 3,-5-4-3,5-2 4,-7-2-2,1-4 2,1-1-2,-5-2-2,4-7-1,-5 1 12,1 1 5,2-5 2,-2 5 6,7-1 12,-2 7-1,2 1-2,-1 1-6,4 1 2,3 3-3,3 3-6,4-1 4,-4-2-3,8 8-2,-5-3 0,7 4-4,-2 1 0,2 1 0,1 6 12,5 0 7,-5 6 3,5 4 0,5 4 2,-1 4 5,1 8-25,-3-2 0,4 3 3,2 6-5,-4 0-1,1 0-3,-1 4-2,3 1-2,-5-4 7,1 2-1,2 0-4,-4-4-3,-3-3-5,2 0-13,-1 1-18,-6-5-26,3 0-30,-2-6-33,0 0-36,-6-4-39,-1 0-42,-6-4-54,-3 4-52,0-9-71,-8 2-151,2-3-48,-8-2 50,-4-6-160,-2 1-194</inkml:trace>
  <inkml:trace contextRef="#ctx0" brushRef="#br0" timeOffset="8272.78">1522 5925 1839,'7'-10'18,"-1"-2"18,11-5 14,0 1 12,9-4-1,11-2-5,-1-7-16,8 2-44,7-4-75,9-10-104,22-14-264,-1-11-46,6 3 1</inkml:trace>
  <inkml:trace contextRef="#ctx0" brushRef="#br0" timeOffset="9233.13">7719 1060 1261,'-11'-4'19,"-2"3"33,-2 1 7,7-3 9,-2 3 11,-2 0 19,7 3 15,-5 2 18,4 3 9,-1 0 7,3 4 4,1 2 6,-2 3 1,5 3-13,0 4 3,0 2-4,5 5 3,-5 4-20,3-1-10,1 4-13,-1-3-9,1 0-10,-4-2-5,6 1-12,-3-6-2,1-2-4,2-2-12,-4-2-5,3 1-1,-1-5-1,-1-3-3,0-5 0,0-3-8,1-2 4,-1-5-9,-3-7-5,-3-3 1,-1-5-4,1-11-2,-7-3 1,0-6-1,-3-13-7,-1 1-4,4-2 3,1 0-1,5 3-1,1 4 1,3 3-1,0 3-5,0 2 3,7 1-1,-1 4-2,-1 1 1,7 5-1,-2 4 2,0-2-7,3 4 4,0-1-3,4 6 4,0 2 0,2 2-4,-2 2 2,0 5 0,-2-2 2,3 3 1,-6 3 1,6 2 0,-6-1-1,-1 8-4,-1-6 2,0 4 1,-5 3-1,-2-1 5,-1 2-3,-2 3-1,-2 0-1,-1-2-1,-5-1-7,-2 4-1,1 0-11,-5-1-9,0 1-8,3-2-11,-1 4-10,0-7-1,-2 0 5,3-1-2,6-1-3,-6-1 3,4-2-1,0 0 5,7-2 6,0 0 5,4-2 3,6-1 5,1-3 5,1 2 12,6 1 15,-3-1 19,9-2 17,2 0 12,4 3 11,0-1 5,1 3 1,-1 2 0,0-1 1,-3 4 2,0-2 5,-5 4-3,2 0 2,-7 3 2,-1 3-5,-6 5-4,-3-4-7,-7 1-6,-3 5-2,-4 1-6,-6 0-6,-8 3-4,-2 5-13,-11-2-27,-2 1-34,-4-3-45,-10 5-50,1-3-66,-8 2-82,-3-7-100,0 0-253,-7 1 23,-7-3 81,1-3-187,-1 3-210</inkml:trace>
  <inkml:trace contextRef="#ctx0" brushRef="#br0" timeOffset="9810.59">7259 8102 1862,'13'-9'-112,"-1"-3"101,-1 4 33,-1 0 17,-1 0 28,-4-2 29,1 3 16,-6-1 11,0 3 2,-3 3 5,-8-1 3,2 3 3,-9 5-1,-1 5-11,-11 2-4,-3 8-2,-8 8 13,1-1-9,4 6-13,-4 0-8,10 5-11,3-1-7,4 1-4,5 1-10,12-3-3,6-4-4,10 0-10,10-2-2,10-3-5,17-1-6,6-6-7,21 0-12,13-13-24,9-2-45,7-8-60,35-9-73,9-3-91,-5-9-160,11-9-164,1-13 43,-1-5-184,2-13-228</inkml:trace>
  <inkml:trace contextRef="#ctx0" brushRef="#br0" timeOffset="10429.22">11147 5795 1852,'3'-3'-128,"1"1"120,-4-1 46,0 0 6,0 3 7,0 0 36,0 0 22,3 13 12,0-6 8,-3 6 11,3 2-3,4 3-9,-3 2-10,2 2-14,1 3-11,2 0-9,-1 3-4,2 2-14,-1-1-15,5 2-15,-4-4-31,0 2-33,0-5-44,0-5-40,-4-1-38,5 0-36,-5-6-88,1-2-148,-7-5-81,0-2-38,-7-3-44</inkml:trace>
  <inkml:trace contextRef="#ctx0" brushRef="#br0" timeOffset="10658.14">10973 5724 1499,'13'-20'53,"4"6"38,4-1 32,-2 3 31,14-2 33,5 2 31,5 4 20,7 1 26,7 5 10,-1-1 6,7 8-25,1 2-7,-6 4-11,2 3-11,-2 7 3,-7 1-22,-4 3-15,-7 6-23,-5 0-9,-1 5-17,-10 1-9,-12 4-13,-1-5-45,-11 5-24,-6-1-27,-11 5-52,-16 3-71,-4-2-84,-13-2-98,-4-10-125,-33 9-260,5-16-25,-5-9 68,-37-3-360,-16-2-458</inkml:trace>
  <inkml:trace contextRef="#ctx0" brushRef="#br0" timeOffset="11476.17">4053 1839 2429,'0'11'-156,"3"-4"-51,-3 3 120,4-2 44,-4-2 11,3 2 7,-3-2 3,0 1 17,0-1 18,3-1 7,-3-1 12,0 1 5,0 0 7,0-2 3,0-3 2,-3 2 2,10-2-3,0-2 3,-1-1 3,4-2 10,7 0 15,3 1 6,3-1 6,7-1 11,0 5-1,7-2-8,-3 3 1,2 3-8,-2-2-8,-1 7-5,0 2 1,0 0 0,-6 2-15,-7 3-5,-3 4-2,-3-3-4,-8 9-10,-3-3 7,-3 3-12,-6 5-6,-5 3-3,-2-3 3,0 0-11,-4 3 4,-3-3-3,-3 3-6,0-2 2,-1-2-2,4-5 0,-3-2 1,3 1-12,3-5 10,4-3-5,3 0 3,3-6-2,3-1-2,8-3 0,3-3 10,6-2 1,7-2 11,7-3 8,10-3 6,2-1 4,18-4-6,0-1-2,16-5-1,6 2-8,3-3-2,-4 3-19,0 0-44,-5 1-53,-13 6-69,-3-2-79,-10 2-149,-7 3-230,-10-1 70,-10-1-202,-4 8-241</inkml:trace>
  <inkml:trace contextRef="#ctx0" brushRef="#br0" timeOffset="12616.23">4156 6582 1951,'5'-3'-129,"-2"-1"127,-3 2 36,0-1 1,0 0 13,0 3 22,-3-7 6,3 5 10,0 2 2,-5-4 0,5 2-5,0 2-4,-6 8-6,-1-1-1,4 4 0,-3 6-3,-2 3-7,2 1-5,-4 10-4,4 4-8,-2 0-2,2 0-7,-1 5-1,1-3-3,-1 1-4,-3-1-2,6-1-3,-2-4-4,2 1 1,-2-8-6,2-1-1,4-3-2,-3-1-2,0-6-2,3 2-5,0-4 2,3-2-4,0-2-2,5-4 4,-2 2 1,4-4-4,4-2 4,-2-2-3,6-1-1,1-1-1,4-1 2,-2-1 3,6-1-3,3 1 2,3-3 0,4 1-3,2-2 3,2 3-3,2-1 3,-3 0 1,3 2-3,-3-2 0,0 3-1,-3-1-1,0 1-11,-7 1-7,0 1-11,-3-2-17,-5 2-16,-1 1-15,-1-1-34,-7 1-42,0 0-51,-9-1-115,-4 3-132,0 0-173,-15-5-124</inkml:trace>
  <inkml:trace contextRef="#ctx0" brushRef="#br0" timeOffset="12904.98">4183 6745 1651,'8'-3'0,"-5"1"19,0-3 5,3 2 16,-6 3 26,4-3 14,-1 2 13,-3 1 5,0 0 4,3 0 1,-3 0 3,0 0 1,3-3-4,-3 3-5,0 7 4,0 3-1,0 2-3,0 6 3,0 8-9,0 3-2,5 9 5,1 4-8,0 8-2,7 16-10,5-3-5,5 5-6,10 20-8,4-2-6,3-7-12,3 4-45,0-6-46,-9-16-60,-4-12-76,3-11-87,-6-6-212,-4-4-62,-6-13 52,3-3-87,-3-4-86</inkml:trace>
  <inkml:trace contextRef="#ctx0" brushRef="#br0" timeOffset="14287.95">6391 4422 1532,'0'0'-94,"0"0"68,0 0 50,0 0 12,7 5 0,-7-2 11,0-3 17,0 0 7,0 2 9,0-2 6,6 0 8,-6 0 5,0 0 1,7-2-5,-3-3 3,2 2-2,1-2 0,-1 0-2,1 0-6,3 1-4,0 1-1,1-2-4,1 1-11,2-2 2,-1 4-4,0-4-12,4 4-3,-1-2-1,5 3-7,-4 1-6,2-3-8,2 6 8,-1-3-12,-1 0 3,-2 5 0,-2-3-2,4 6-1,-2-1-1,-8 4-5,-3-2-2,-2 4 1,-1 2-3,-3-1 0,-7 2-2,1 1-1,0 1 3,-8 2-10,0-3 4,1 1 0,0-1-11,-4 1-3,1-3-3,2 0 1,1-3-1,4-2-2,-2 0 1,5 0-5,-4-2-1,7-4 4,-5 5-5,5-9 3,3 3-1,0-2 6,0-1-1,14-1 0,-8-2 5,7 0-4,1 3 2,-1-2 5,7-2 4,-5 4 5,7 4 15,-3-2 4,2-2 7,-2 6 10,5-2 14,-3 6 11,-2 0 7,-3 2 1,-2 3 6,-3 1-4,-1 1 1,-7 3 4,-3-3-8,-3 6-8,-7-1-5,-7 3-7,-7 1-6,1-2-8,-11 6-2,1-4-3,-7 1-6,4-5-4,-5 1-11,8-4-16,-4-3-26,4-2-44,0-3-36,6-2-45,0 0-54,1-6-76,2-9-85,8-4-234,2-3-4,1-7 66,7-5-107,2-10-143</inkml:trace>
  <inkml:trace contextRef="#ctx0" brushRef="#br0" timeOffset="14896.32">9583 2542 1625,'0'0'-171</inkml:trace>
  <inkml:trace contextRef="#ctx0" brushRef="#br0" timeOffset="15064.38">9576 2550 1414,'0'2'7,"0"-2"1,0 0-9,0 0 7,0 0 7,7 3 17,-1-3 7,5 0 11,5-3 6,1 3 7,-2-2-2,10-1-5,-5 0-5,6 1-6,2-1-5,-3 1-1,1 0-7,-1 2-4,-5-3 2,-1 3-6,2-2-4,-1 2-4,-7 0-5,1-3-4,-1 3-12,0-2-19,-6 2-14,-1-3-23,-6 3-15,0 0-23,0 0-35,0 0-68,-20 0-291,4 0 0</inkml:trace>
  <inkml:trace contextRef="#ctx0" brushRef="#br0" timeOffset="15456.79">9613 2570 1287,'-13'6'16,"-1"-2"14,4-1 2,0 2 11,0-4 7,2 5 11,3-1 11,-2 2 6,0-2 5,4 2-1,-1 4 1,4-2 2,0 3-5,0 0-1,4 0 1,-1 0-4,4 1-5,0-1-2,-2 3-4,3 0-7,6-2-3,-1 1 2,-4-1-1,7 0-7,2-3 2,-1-1-2,0-1-1,1-3 1,2 0-2,-1 0-1,0-3 3,1 1 8,3-3 10,0 0 0,1 0-4,-1-3 15,4 3-12,-4-2-8,4 2 2,-4-2-2,1 2-2,-1 0-2,1 2-6,-1-2-2,-3 5 0,4-3 2,-5 6 5,1-1 0,-3 2 4,-4 0 5,0 3-4,-5-1-2,-5 1-5,-3 3-5,-3 1-8,-1-1-2,-6 4-3,-6-2-6,-5 7-11,-2-3-13,-4 0-29,-3 1-27,-3 4-30,-1-7-32,-2 6-48,-4-6-60,6-1-86,-7 3-233,2-6-70,-3-1 83,1-3-132,3 2-156</inkml:trace>
  <inkml:trace contextRef="#ctx0" brushRef="#br0" timeOffset="17285.64">8734 5484 1619</inkml:trace>
  <inkml:trace contextRef="#ctx0" brushRef="#br0" timeOffset="17708.52">8726 5487 1539,'-4'-3'30,"4"3"7,-7-2 24,4-1 28,0 3 15,-2-4 16,5-1 18,0 0 15,5-3 19,5-2-1,0 4 6,0-6-4,3 3 7,4-2 1,-1-1 3,4 5-6,0-4-9,0 4-13,-1 1-16,2 0-11,-3 0-8,1 4-9,-2-1-9,-1 6-10,-2-3-7,2 6-3,-2-1-13,-4 4-7,0 1-6,-6 3-6,2 1-3,-6 1-7,0-1-3,-6 2-3,2 2-5,-3 0-14,-3 0-7,1 2-6,-5-6-11,1 3-12,2-2-10,-2-1-6,0 1-1,-4-3-6,8 0-4,-2-5 1,1 4-2,3-4 0,1 1-2,-1-5-6,7 1 16,-3-1-1,3-3 4,5 0 6,6 0 0,-4-3 3,7 3 8,-1-1 2,3 1 13,4 0 7,1 0 7,-2 1 14,5 2 10,-1 2 2,1-1 0,0 4 0,-5 2-5,1-3-3,-4 6 1,1-1-2,-4 4-6,-2-1 1,-1 0-2,-7 0-2,0 3-5,-3-3-9,-3-1-20,-7 1-32,1 0-36,-5 3-35,-2-5-47,-2-4-62,-2 4-77,-7-6-156,2-5-194,-2-4 71,-3-5-204,6-6-277</inkml:trace>
  <inkml:trace contextRef="#ctx0" brushRef="#br0" timeOffset="19402.73">11473 4630 1929,'0'0'-154,"0"0"22,0 0 6,3 7 9,-3-4 27,0-3 21,0 0 7,0 5 12,0-3 1,-3 1 12,3-3 10,-3 0 5,0 2 10,-1-2 11,1 3 13,3-3 4,-3 2 3,0-2 9,3 0-4,0 0-6,0 0-4,0 0 1,-3 2-2,3-2 0,0 0-1,0 0-1,0 0 0,0 0 6,-4 0 13,4 0-4,0 0-1,0 0 9,0 0 7,-4 3 2,4-3 6,0 0 0,0 0 5,-3 3 0,3-3 4,-3 0-2,3 0 3,0 0-2,0 0 0,0 0-1,0 0-1,0 0-5,-7 0-3,7 0 0,0 0 0,0 0-7,0 0-2,0 0-4,0 0 0,0 2-2,0-2 2,0 0 7,10 3 7,-3-6-1,3 6-2,6-3 7,1 0 4,4 0-3,-2 0-1,8 0-1,3 0-1,0 1-1,6-1 1,2 4-1,5-2 2,4 4-8,2-6-1,2 2 3,5-2-2,-3 3-8,1 0 1,-1-2 2,1-1-6,3 3-7,-8-3 0,8 2 3,-4-2-3,4 0 2,-3 0-1,2 0-7,-3-2 0,4 2 1,-3-3 0,-1 3-1,0-1-7,3-2 6,-2 3-10,0-3 5,3 1 6,-5-2-4,5 2-2,0 0-1,0-2-1,6 3-1,0-2 3,-6-2-2,-3 2 4,3 1-4,-6 0 2,0-3-1,-1 2-1,4 1 4,-8-1-6,1 3 4,0-5 0,0 5-4,-4-5 6,0 5-2,4-2 5,-4 0 0,1-1-5,-1 0-1,4 1 4,-4 2-3,4-3-4,3 3 0,0-1 14,0-2-6,2 0 0,-2 1-2,5 2 7,1-6-2,-3 4 4,1-2-5,-4 4 8,4-1 2,-1-2 0,0 1 2,1-4-2,-1 4-3,-3 0-2,0-3-3,-4 2-3,5-2 3,-4 0 0,-1 0-1,3 3-8,-5-3 2,2 0-3,-2 1 1,0 1 3,-4-2-6,2-1 2,3 0 10,-5 5-2,3-4-2,-3-1 1,0 4-4,-4-3-1,8 3 0,-4-1 2,-4-2-3,-5 2-4,2-1 4,1 1 1,-4 1 3,0 0-2,-7-4 2,3 4-1,-2-1-1,-4 3 7,0 0-3,-3-1 0,-1 1-1,1-3-2,-4 0 1,3 1-5,-5 2 4,3-4-2,-5 4-1,4-2 4,-2 2-3,-5-2-3,0 2 5,1-4-1,1 4-2,1 0 3,-5 0 1,2 0-1,-6 0-3,11 0 1,-8 0-1,-3 0-1,6 0-2,-2 0 0,-4 0 0,0 0-3,6 0 0,-6 0-1,0 0-1,0 0-4,0 0-5,0 0-12,0 0-8,0 0-13,0 0-13,0 0-10,0 0-21,0 0-23,-14-1-31,14 1-33,-8-3-45,0 1-62,-2-4-79,1 4-231,-8-5-10,-4-4 71,-1-3-158,-5-1-177</inkml:trace>
  <inkml:trace contextRef="#ctx0" brushRef="#br0" timeOffset="22668.86">13058 3682 1743,'0'0'-92,"0"0"12,0 0-159</inkml:trace>
  <inkml:trace contextRef="#ctx0" brushRef="#br0" timeOffset="23031.89">13065 3692 1218,'3'3'4,"-3"-3"1,3 1 1,0 3 14,-3-4 3,3 2 11,-3 1 5,4-3 7,-4 3 2,0-3 4,0 0 1,4 2 0,-4-2-3,0 3-5,0-3 1,3 1 8,0 2 8,1 0-2,-1-1 0,3-2-1,1 3 2,3-1 5,3 1 2,1-3 3,6 0 1,0-3 0,7 1 5,3-3 1,3-1-1,3 5-1,4-4-3,1-3-6,-1 4 0,-2-3-5,-4 5-7,1-3 1,-5 3-10,-4-3 1,4 5-5,-7-5 3,-2 2-2,-5 3 5,0-3 1,1 1-2,-6 2-1,1 0-2,2 0-9,-8 2 1,1 4 9,0 4-12,-7 5 6,0 3 4,0 4 15,0 7-3,-4 7 9,1 4 4,0 2-4,3 6 0,-4 2-7,2 0-5,2-5-5,0-3-18,2 1-3,2-1-7,-1-2-22,4-2-35,3-1-45,0-7-49,-4 0-66,12-2-90,-9-11-180,5-2-155,-4-6 87,3-3-164,1-4-193</inkml:trace>
  <inkml:trace contextRef="#ctx0" brushRef="#br0" timeOffset="25419.42">16463 4487 1749,'6'0'-142,"-2"2"18,-1-2 7,0 3 37,0 0 14,-3-1 5,0-2 9,8 3 8,-5-3 6,-3 0 8,2 0 0,-2 2 0,0-2-2,8 3 8,-8-3-3,0 0-2,2 2-6,-2-2-13,4 0-38,-1 2-137,2-2 76</inkml:trace>
  <inkml:trace contextRef="#ctx0" brushRef="#br0" timeOffset="26229.26">16646 4492 590,'0'0'-3,"0"0"-4,4 0 10,-4 0-7,0 0 8,0 0-1,0 0 8,0 0 0,0 3 3,0-3 2,0 0 1,0 0 2,0 0 6,3 2-1,-3-2 5,0 0 9,0 0-4,0 0 3,0 0-4,0 0 1,0 0-6,0 0-4,0 0 5,0 3-2,0-3-6,0 0 3,2 2 5,-2-2-1,0 0 3,4 0 3,-4 3 4,0-3-3,0 0 3,0 2-6,0-2 1,0 0-5,0 0 3,0 0-8,0 0-1,0 0-7,0 0 0,0 0 6,0 0-17,0 0 4,0 0-12,0 0-27,6 0-37,-1-5-59,-2 3-181,0-3-35,1-1 142</inkml:trace>
  <inkml:trace contextRef="#ctx0" brushRef="#br0" timeOffset="29020.48">16610 4497 881,'0'0'-24,"0"0"17,0 0-2,0 0 9,0 0 2,0 0 7,0 0 3,0 0 1,0 0 0,-8-5 6,8 5 0,0 0 1,0 0 4,0 0-7,0 0 1,0 0 4,0 0 5,0 0-8,0 0 11,0 0 2,0 0 0,0 0-1,0 0 1,0 0 6,0 0 7,0 0-10,0 0 9,0 0-2,0 0 0,0 0-2,0 0 0,-7 3 3,7-3 1,0 0-2,0 0 2,0 0-7,0 0 0,0 0-3,-2 2 0,2-2 0,0 0-1,0 0-7,0 3 1,0-3 0,0 0-2,0 0 0,0 0-2,0 0-1,0 0 2,0 0 1,0 0 0,0 0 0,0 0 2,0 0 3,6-5-3,-6 5-6,0 0 1,3-3 0,-3 0-3,0 3 0,8-2-3,-5 0 4,-3-1 1,2 1-3,2 0 3,0-4-1,-2 4 2,2-1-2,2-1-1,-1 1 1,-2 1-1,4-2-4,-4 0 0,3 0-1,-3 0-2,5 2-1,-2-4 2,1 2 3,-1-4 4,5 3 11,-1-5 0,2 3 2,6-2 6,2-7 0,-1 3 2,8-4 2,0-3 0,3-1 0,3-3 2,7-3 1,1-5-1,5-4 0,7-4-4,20-14 2,4-5-1,4 4 2,-2-5-3,2 3 4,-2-1-4,8 1-1,-1-4-1,2 2 4,2 1-5,-3 1 0,-1-1-9,1 1-1,-4 4-2,-6 3-3,-10 10 5,-11 2-4,4 7 2,-7-2 1,1 3-4,-1-1 7,-6 6-7,-4 0-2,1 4-4,-1-3-1,-3 2-1,-3 5 1,0-1-6,-4 0 3,0 1-4,1 4-1,-4-1-2,-4 1 3,-2 3-3,-1-3-5,0 6 7,-3-3-6,4 1-9,-8 1 10,5-1 3,-1 6-3,-4-6-1,1 5 3,-2-4-5,7 3 0,-3 0 2,5-2 4,-1-1-4,1 0-2,2 2 7,1-6-7,-4 9 3,-3-6-4,-3 5-10,-1-1-19,2-1-31,-6 4-25,-2 2-15,-2 2-31,-8 4-45,-8-1-51,-2-1-79,-6 7-247,-8-1 12,-17 5-138,-8 2-174</inkml:trace>
  <inkml:trace contextRef="#ctx0" brushRef="#br0" timeOffset="29858.17">16520 4630 1711,'-3'-8'-133,"3"3"22,0 1 40,0-1 5,0-1 21,3 4 6,-3-3 13,-3 2 16,3 1 8,0 2 6,0-8 2,0 6 5,0 2 5,-5-3-1,10 1 3,-5 2 7,0-3 10,0 3 13,3-2 7,-3 2 7,13 2 15,-7-2 10,5 3 0,2-1 1,1 3 10,2 0-2,1 3-1,5 7 3,1 0 8,7 5-2,1 2-6,5 6 2,12 9-1,2 1-2,6-1-6,18 18-1,5 0 0,2-1 1,2 2 0,4-1 2,6 1 4,1 1-1,2 2-2,0-1-4,1 2-1,1 1-7,-5-4-7,0 3-4,-6-3-3,-4-1-2,4-4-22,-7-2-4,0-2-2,-14-7-2,-6-4-3,1-6 5,-1 5 6,0-4 3,-4 0-1,4-1 12,-3 0 4,0 1-1,-4-1 1,-2-6-10,-5 1-3,1 1-4,-1-3-5,-2 2-4,-1-4-3,-1 3-3,-7-6-3,1-3-2,1 2 0,-7-1-3,3-1-1,-3-1-7,-3-1 1,-4-4 0,5 2-3,-9 1 1,4-6-1,-2 4-3,-2-1 1,-2-3-2,0-2 2,-4 3-5,0-3-2,1-3-23,-7 0-55,-1 1-62,1-6-58,-3 1-74,-4-5-88,-8-6-191,2-8-97,-10-3 58,-5-10-268,-2-10-340</inkml:trace>
  <inkml:trace contextRef="#ctx0" brushRef="#br0" timeOffset="30893.46">20004 6072 2335,'14'-12'-108,"-1"2"-15,4-5-56,-4-3-146,1 1-219,-5-5-48</inkml:trace>
  <inkml:trace contextRef="#ctx0" brushRef="#br0" timeOffset="32109.25">17606 2622 816,'0'5'-129,"0"-5"-194</inkml:trace>
  <inkml:trace contextRef="#ctx0" brushRef="#br0" timeOffset="32682.65">17603 2637 570,'0'2'89,"-7"2"-15,4-4 0,-1 2-1,-1-2 1,0 1 4,-1-1-1,-1 0 1,4 5 4,-3-5-6,3 0 0,3 0-6,-5 1-1,2-1 1,3 0 0,-6 0-5,6 0-1,0 0-4,0 0 1,-7 0 0,7 0-8,0 0 0,0 0-2,-4-1-1,4 1-4,-2-5-3,2 4-1,0 1-4,2-6-3,2 4 2,3-3 1,-1 0 3,2 3-4,1-4 1,-3 1 6,9 1 6,-3-4 0,6 3 4,-3 0 6,5 1 2,5-1 9,-3-1-3,5 5 7,3-4-1,-3 4-5,3 1-2,-7 0-6,1 0-11,3 6-4,-5-5-6,-1 7 0,-4-1-7,-4 1 1,0 2-2,-6 2-2,-4 0-3,-3 0-5,-3 5 0,0-3-5,-8 1 2,-2 2-2,-1 1-3,-2-3-1,-1 3-7,1-3 4,-1-1-1,1 2-5,-1-4 4,4 1-7,2-6-3,-2 0-5,7 4-9,-5-4 3,8-1 0,-4-3-1,7 1 2,4 1 1,-1-5-1,3 3 6,2-1 1,1-2 0,4 3 8,1-3 5,2 1 6,-2-1 12,6 3 10,-3 2 6,0 3 11,2-1-4,2 3 6,-5 2 4,1 0 7,-4 5-1,-3-3 1,0 3 1,-4 1-3,-2 3-4,-8-4-7,1 2-2,-6 5-9,-9-4-3,-1 2-4,-4-2-6,-4 0-6,-3-3-16,-7 1-19,1-3-17,-15 2-22,12-7-18,-8 2-16,4-1-30,-2-4-34,3-4-51,4-1-56,2-2-117,6-5-259,0 0 52,6-5 66,2 3-79,3-3-93</inkml:trace>
  <inkml:trace contextRef="#ctx0" brushRef="#br0" timeOffset="33990.8">17380 5717 1512,'0'0'-61,"0"0"31,0 0 6,0 0 5,0 0 12,0 0 16,23 3 8,-13-1 22,0-4 10,7 2 12,2 0 14,5-3 1,6 3 3,0-2-2,3-1-10,5 3-5,-5-3-5,3 3-7,-2-2-6,-8-1 1,4 3-8,-6 0-6,-2-2-4,-4 2-3,2 0-14,-4-2-18,-5 2-26,-5 0-27,1-3-20,-7 1-9,0 2-12,-13 0-10,2-3-4,-2 1-11,-4-1-24,-2 1-35,-5-4-236,-3 5 69</inkml:trace>
  <inkml:trace contextRef="#ctx0" brushRef="#br0" timeOffset="34338.87">17559 5670 1161,'-23'2'-3,"0"1"17,3 1 16,3 2 15,-2 1 16,-1 1 15,-1-1 16,4 3 10,1 0 6,-4 1 6,4 1 2,-3 0 2,1 3-1,1-2-6,4-1-4,-1 3-5,1 0-9,4 3 7,1-6-7,2 3-1,2-1-11,8-1 2,-1 3 1,3 1 5,8-5-17,-1 5 0,8-4 13,2 0-1,0-3-9,7 3 1,4-1-1,-2-3 5,2 3 5,2-3-3,-2 1-1,-1 0-11,-6 0 7,-1 0 1,2 1-1,-5-2 6,-4 3 6,2-1-1,-8 1-3,1 1-2,-4 5-9,-4-6 0,-3 3-7,-6 2-8,-3 1-6,-4-2-4,-8 8-3,-1-5-5,-4 4-5,-5-2-7,2-2-7,-8 1-20,4-3-25,-2-1-30,-2-1-31,4 0-41,-4-3-43,-2-2-50,10 1-66,-1-9-86,0-1-202,7-2-51,-4-5 57,11-1-199,-4-8-255</inkml:trace>
  <inkml:trace contextRef="#ctx0" brushRef="#br0" timeOffset="47604.78">19506 2855 410,'-2'-8'24,"-1"-2"-1,-1 3 6,2-1-4,-2 0-8,-1 2 0,3-2-1,2 3-7,-3-1-138,3 1-21,0 1 51</inkml:trace>
  <inkml:trace contextRef="#ctx0" brushRef="#br0" timeOffset="49003.11">19481 2752 424,'0'-5'15,"0"3"7,0-1 8,0-1 4,3 1 10,-3 1 12,0-1 7,2 0 2,-2 3 4,-2-6 4,2 6 0,2-1-2,-2-1 1,0 2-2,0-4-5,0 4-8,0 0 5,5-2-3,-1 2 2,2 0 0,-1 0 0,3 2 4,3 2 3,-2-1 4,3 3 5,3 2 2,0-1 2,6 6 4,3-4-2,2 7-3,2-1-2,8 3 6,4 1-5,4 4 1,5-1-1,2 1-5,9 7 6,3-2-4,-3 3-3,3 0-3,-3-1 4,4 0-8,-9-2 3,3 3-2,-5 0 2,-6-4-1,-5 1-3,3-3-12,-6 5-1,2-3 0,-1 1-8,3-3 0,1-1 1,-11 2-11,3-4-5,-2-2 0,2-1-6,-6 2 4,3-3 3,2-1-9,-5 1-3,3-3-8,-3 2 0,3-2-3,-6 0-2,3-1-1,0 3 8,0-3-2,0 1-12,0-2 11,0 2-2,-7-2-3,4-1 2,-5-2-3,6 2 11,-1 1-1,-5-4-4,-1 2 3,9-1-3,-10 0 3,3 0-2,-3-1-2,4 2 3,-4-4-2,-1 3 0,2 0-3,-1-2 0,-4 2-3,4 0-2,0-1 9,-6 2-2,2-2-5,1 2 4,-4-1 3,4 1-3,0-5-2,-1 4 4,1 0 1,-4-2-2,4 1-1,-4-1-4,4 0 2,3 2 2,-10 0 1,10-2 6,-6 1-10,2 1-1,1 0 1,2 0 3,-2-2 2,4 2 0,-5 0 2,4-2 2,4 1-1,-8 1 2,11-2-6,-4-1 4,1 1-3,3-1 4,2-1-6,-6 2 1,4-2 0,-3 0-6,-4-2 0,-4 1 3,0 0 2,1-2-3,-4 2-1,1-3 0,0 1 0,-4-1-2,2 3 2,-1-2 2,2 2-2,-3-4 4,4 3-2,-8 0-1,0 0-3,5-2 0,-4 4-2,-1-5 5,0 2-3,1-1 2,1 1-2,-2 0-1,4-1 2,-10 0 1,6 3-2,2-3 1,1 1-1,-2 0 6,-4 2-4,8-3-1,-5 1 1,4-1 1,-10 0-5,6 1 0,2 0 8,-5-1-12,0 1 7,0-3 2,4 1 0,-7 3 14,0-2 7,3-2 6,-3 0 0,0 0-1,3 2-4,-3-2-7,-6 4 2,-4-2-3,4 1-4,-8 0 0,-2 1-2,-5 1-2,-2 2-4,-8 3 0,1 0 3,-10 3 0,1-1-5,-8 3 3,-3 0 0,0 3-3,-3 3-2,-1-1 3,2-1-3,-13 3-1,-1 4 2,12-6-6,-9 7 1,3 1 9,-3-1-2,6 3-2,-2 0 1,-6 0-4,9-1-4,0 4 3,-1-3 0,9-5-4,3 3 3,-10 4-7,13-4 2,1-1-4,2 1 2,-8-1 0,7 1-4,0-1 5,4 1-2,-5-3-1,5 2 1,2-2-2,-2-1 1,6 0-2,0 3 3,0-4-2,0-1-4,3 1 6,0-1-2,-3-1 2,3 0-1,4 2 0,-11-4-2,8 2 0,-2 2 4,-2-4-1,5 1-2,-2 1 4,-1-1 2,3 0-2,0-2 3,-1 2-1,4-3 0,-5 0 1,2 0 2,6 1-2,-5 0 1,2-1 2,-2 3-2,1-2-1,3 2-5,0-6-3,0 4-1,0-2 0,3 0 9,-3 0-6,0 1 4,3-2-3,-3 0 3,4 3-3,-5-3-2,2 0 3,-1 3 0,-1-3 0,2 4-2,-1-4-1,-1 2 2,2 0-2,2-1 3,1-1 2,-1 3 1,-4-4-2,5 7 1,2-4 2,-2 0 1,2 1 2,-2 0 1,2-3 0,1 0 0,-4 0 0,4 3-2,-1-3 3,1 2 2,3-3-6,-3 4 2,3-5 5,1 2-2,-2-5 0,4 0-1,-3-3-3,4 3-30,1-2-28,0-1-33,-2-1-36,4-4-31,-3-1-46,2-1-55,-3-3-79,7-6-146,2-3-50,3-3 46,1-4-48,1-5-41</inkml:trace>
  <inkml:trace contextRef="#ctx0" brushRef="#br0" timeOffset="49141.25">19804 6002 1572,'10'0'94,"-3"-2"24,3-1 18,0 3 1,0-2-13,0-1-16,0 1-31,-4-3-77,5-1-100,-4-3-196,-1-1-374,-9-5-166</inkml:trace>
  <inkml:trace contextRef="#ctx0" brushRef="#br0" timeOffset="54248.45">21135 2700 713,'3'-3'95,"-3"3"-184,0 0 122,0 0 46,0 0 2,0 0-19,0 0 9,0 0 3,0 0 19,0 0 2,-13 5 3,13-5 4,-4 0 0,4 0-2,0 0-5,-9 0-5,5 3-2,-2 1 3,-5 5 10,5-2 0,-4 6 4,4 1-3,-11 1-7,4 2-6,-4 4-2,-1 1 2,6 3-10,-9-2-5,5 2-8,-1 0 1,1 0-9,-1-3-5,1 3-6,-2-8-10,6 4-1,1-6 1,1-1-6,1-1-6,1-1 1,2 1-3,-1-5 2,1 2-5,3 0 2,3-5-7,0 2 0,0 1 2,6-3-7,0-1 4,4 1-8,4-1 1,2-2 1,1-1 2,13-1-6,0 0 9,4 0 1,8-1 2,9-1 1,2-2 0,1-1-1,8 3 0,-8-3-7,3 3 6,-10-1-6,-1 0 1,0 1 2,-8-1-7,-2 1-6,-3 0-14,-6-1-20,0 3-24,-3-2-25,-7-1-40,-1 1-32,-2-1-44,-5-2-50,-5 1-120,-8-1-158,1-3 43,-3-3-38,-15-1-26</inkml:trace>
  <inkml:trace contextRef="#ctx0" brushRef="#br0" timeOffset="54452.75">21235 2780 1314,'0'0'22,"3"-3"33,-3 3 11,0 0 38,7 7 34,0 2 29,-5 0 13,6 6 16,-5 5-7,7 5 3,-10 2-10,0 11-17,0 2-17,3 2-11,1 11-16,3-1-33,-1 17-37,4 0-61,4-1-60,5 26-79,5 2-79,-12-19-146,6-12-175,-9 0 50,-1-11-58,-3 0-58</inkml:trace>
  <inkml:trace contextRef="#ctx0" brushRef="#br0" timeOffset="55293.78">20598 4420 1476,'0'0'-78,"6"-3"89,-2 0 22,-2 3-3,3-2 15,-5 2 12,3-2 8,-3 2 10,3-3 7,-3 3 5,4-2 5,-4 2 5,0 0 4,0-2 1,0 2-2,0 0 0,0 0-4,0 0-3,0 0 0,0 0-9,0 0 2,0 0 4,0 0-2,0 7 11,-4 0 17,1 3 3,3 8 6,-3 3-1,3 2-13,-5 8 2,5 4-7,5 2-5,-5 3-5,0 3-8,3-1-9,0 8-7,1 0-8,-1-2-6,7-3-5,-7-5-4,1-2-9,2-4-2,-2-2-18,2-4-29,-2-3-42,2 1-47,-2-6-40,-1-3-66,4-5-81,3-2-184,-4-6-176,5 2 87,-2-9-231,1 0-277</inkml:trace>
  <inkml:trace contextRef="#ctx0" brushRef="#br0" timeOffset="58223.77">15995 3812 2020,'11'-10'-140,"-1"5"49,-1 0 35,5-2 12,2 2 6,5-4 27,2 2 18,1 0 15,-1 2 8,0-2 0,1 1 6,-4-1 0,-1 2 2,2 0 1,-5 0 3,-2 1-1,-1 1 5,1 1 8,-5-1 3,1 0 0,1 1-4,-5-2-5,-6 3-4,0 1-5,0 0-2,-10-3-7,3 3-3,-6 0-3,3 3-1,-7-3-2,1 5-4,-1-3 3,-3 1-1,-3 2 1,-1 2 0,1 3 3,-4-2 0,4 2 7,0 2-3,-1 6 6,-2-4 2,5 7 1,-1-1 1,-2 0 3,4 2 12,4 3-6,-2-2 4,6 2-1,1-6-6,1 1 2,4 4-5,3-2 11,-2-2 3,5-3-4,0 7 6,5-8-1,1 4-1,0-5 3,4 3-4,1-6-4,5 1-4,1-1 1,2-4-8,2-1-4,2-2 1,1-1-4,3 0-3,2-4-4,1 0-2,0 0-1,0-4-12,0 0-12,0 2-29,-3-4-26,-1 4-26,-2-3-29,-4 0-31,-4 0-38,2 0-39,-9 0-38,-2 3-125,-10-3-145,-1 0 27,-5 1-18,-9-4-23</inkml:trace>
  <inkml:trace contextRef="#ctx0" brushRef="#br0" timeOffset="58354.42">15902 4079 1398,'-13'-2'20,"7"2"25,3-6 6,9 2 5,0-1 12,7-2 2,11-3-6,6 0-6,11-5-6,14-1-5,16-4-11,9 3-45,33-8-76,-19 4-223,16-3-224,-18 2-35</inkml:trace>
  <inkml:trace contextRef="#ctx0" brushRef="#br0" timeOffset="58966.56">20222 1785 1409,'3'0'-18,"-3"0"39,0 0 14,0 0 6,0 0 20,0-3 6,0 3 0,0 0-3,-14 0-1,4-2-2,1 2-3,-2 0-6,-2 2-4,-4-2-6,4 3-4,-4-1-4,1 0-4,-5 3-1,5-2-7,-1 0 3,0 2-8,-2-4 2,2 5-5,-3-4 1,3 2-3,0 4 0,1-4-2,-1 1 1,1-1 1,2 4 5,-2 2 4,2 0 1,4 0 7,0 6 4,0 1 11,3 3 7,4 0 3,0 6 8,3 0-7,0 2 1,3 9 0,0-2-7,4 2-5,0 4-1,-1-1-7,1-1-2,3 4-7,-3-2-7,0-4-20,-1 1-32,0-4-34,-2-2-32,0 1-36,-1-6-52,-6-3-64,-1-4-180,-3-6-226,1-2-152</inkml:trace>
  <inkml:trace contextRef="#ctx0" brushRef="#br0" timeOffset="59149.4">19795 2364 1695,'30'-9'-4,"-4"5"18,0-4 19,-2 2 28,6 1 15,-3 3-4,6-3-6,-3 2-6,3-2-5,1 2-7,-1 1-5,4 0-11,-3-1-48,-1 3-64,3 0-59,-7 0-150,1 3-299,-2-3-87</inkml:trace>
  <inkml:trace contextRef="#ctx0" brushRef="#br0" timeOffset="60006.16">19901 7379 1505,'10'6'-67,"-3"-1"109,0-3 21,-1 1 5,-3-6 18,-3 3 14,7-6 4,-11 2 0,1-4 7,-3-1 0,-4 1 1,-1-2-1,-1 0-2,-6 1-4,2-2-14,-4 4 0,0 1-4,0 4-9,-3 2-10,-4 5-2,0 3-4,-3 6-3,0 4-4,0 2 2,-3 8-5,6 4-3,-1 1 1,7 4 2,0-2-8,3 8-1,6-8 1,5 2-3,1 1 5,9 2 9,4-5 6,3 0-3,4 0 1,5-5 2,1 0 0,3-9-6,-4 0-2,9-3-1,-1-8-7,-1-3-7,-2-2 2,3-5-6,0-2-1,-1-6-4,-3-4-3,4-6-4,0-4-5,-4-3-1,1 0-3,-2-3-3,-1 3-2,-1 0-1,-1 0 0,2 3 0,-1 2-3,0 0 0,0 2-5,0 6 3,0-1 0,0 4-1,0-2 1,0 7 0,3 1 1,-2 3 0,1 6-1,2 0 0,-1 4 4,1 5-2,-5 3-1,5 2-3,-7 5 1,-2-1-14,3 2-31,-2 1-48,-2 3-42,-2-5-57,-1 3-65,6-6-64,-7-1-155,7-6-115,-4-6 44,4-1-150,-2-6-189</inkml:trace>
  <inkml:trace contextRef="#ctx0" brushRef="#br0" timeOffset="60472.43">23396 4613 1737,'-10'-3'-87,"10"3"76,-6 0 26,6 0 7,0 3 21,-11 1 28,8 1 17,-4 5 16,4 5 13,-3 8 11,6 4 9,-9 6-5,4 4 0,-2 5-15,4 9-8,-1-1-8,2 5-12,-2 2-7,-1 0-9,5 5-2,0-7-38,0 6-17,0-8-34,0-3-32,0-8-33,0-3-33,5-5-34,-1-7-32,-2-7-73,5-2-153,0-11-75,-2-2-53,4-10-38</inkml:trace>
  <inkml:trace contextRef="#ctx0" brushRef="#br0" timeOffset="60698.82">23636 4613 1610,'17'-17'41,"-7"13"33,3 2 26,-6 4 24,3 6 16,3 2 30,-9 8 30,6 4-6,-7 11 13,3 4-2,1 6-2,-3 6-17,-1 6-16,4 3-14,-7 2-14,0 9-15,0 2-15,0-1-15,0-8-27,0-2-32,0-2-37,0 0-37,0-7-33,0-6-33,0-4-36,0-7-39,-10 2-47,10-10-66,-14-5-167,8-1-119,-8-10 69,-6-3-102,0-7-109</inkml:trace>
  <inkml:trace contextRef="#ctx0" brushRef="#br0" timeOffset="60841.44">23236 5327 1725,'-3'-10'52,"3"3"13,0 0 14,6-1 22,1 1 16,10 2 2,-4-1 1,17 3 1,0-1-9,0-1-15,14 2-12,-8 0-57,7 1-92,1-3-138,2 0-318,-9 0 30,-17 0-36,7-3-29</inkml:trace>
  <inkml:trace contextRef="#ctx0" brushRef="#br0" timeOffset="156913.7">8775 730 374,'0'-5'-77,"4"2"-24,-4-2 34</inkml:trace>
  <inkml:trace contextRef="#ctx0" brushRef="#br0" timeOffset="157256.49">8789 707 260,'3'-5'117,"-3"4"-18,3-5 0,1 4-4,-1-2 9,0 2 7,1 0 7,0-2 4,-4 0 1,2 2 4,-2-1 4,4 0-8,-4 1-3,0-3-1,0 3-2,-4-1-4,2 1-1,2-1-3,-4 0-5,4 1 4,-7 0-1,7-1-6,-3 1 6,-1 0-6,1-1-7,0 3 3,3 0 6,-6-3 0,2 3-2,4 0-11,-10 0-11,5 3-3,-4 2-8,3-3 0,-4 5-7,-3 4 2,2 4-2,-2 3 7,0 2 5,3 7 3,-3 1 1,3 4 1,-4 5-2,1 6-4,2 0-3,5-6-4,0 4-10,-1-2-4,4 1-4,0-1-3,-2 5-5,10-5-5,-5-2-3,3 1-8,3-5-3,1 1-8,7-2-15,-5-6-20,1-3-27,1-3-33,2-2-35,0-6-37,4 0-42,-4-7-37,0-5-51,4 0-44,-4-3-150,-3-4-89,0 0 33,3-8-133,-6-2-162</inkml:trace>
  <inkml:trace contextRef="#ctx0" brushRef="#br0" timeOffset="157968.78">9105 647 1720,'14'0'-77,"-4"2"46,1 1 28,-2 2 16,-6 0 5,4 2 16,-4-1 8,0 0 11,-3 2 3,5 1 3,-5-2-4,0 1 1,-5-1-2,5 0-1,-3 1-3,0-3-2,0 2 1,-1-2 0,4-1 4,-6 2-2,3-4 1,0 2 3,-5-4-6,5 0-3,-4 0-1,1-6-1,0 0-2,-2 0-3,2-4-3,2-3-2,-2 1 2,6 2-1,-3-2 0,3-1 1,0 0 0,3 3 1,-3-2 7,6 5-8,1-4 4,-1 4-5,5 1-2,2 2 9,1 0 3,-1 4 4,4 0 3,-1 4 3,-2-2-3,-1 6-2,4-1 14,-7 1-10,2 4 1,2 3-2,-4 0 0,-4 3-6,2 0-2,-8 1-6,3 4-13,-6-1 8,-1 3-8,-3 0 2,1-1-6,-4 2 0,-4 2-4,-2-3-2,-1 0-10,-2 0-2,-2-4-11,1-2-3,1-2-1,1-2 2,-2-3-11,4 1-5,-1-5-4,1-3 1,-1-3 1,4-4 10,-1 0-11,4-6 3,0 1 0,3-2 3,4 0 4,3-2 4,0 4-1,3-3 0,4 3 8,3 0 7,0 4 7,7-2 10,-1 2 2,4 3 4,1 3 6,1 2 1,2 2 2,3 1 2,0 2-6,-1-1 0,4 7-3,0 0 2,4 0-6,-4-1-4,3 3 5,-3-4-8,0-1-3,0-1-7,0 1-14,0-5-22,-3 1-30,0-3-25,-1-1-31,-3-5-41,1-3-37,-4 1-39,4-4-36,-5-1-96,-2-3-123,-4-7-12,-2 0-80,-5-9-83</inkml:trace>
  <inkml:trace contextRef="#ctx0" brushRef="#br0" timeOffset="158194.18">9656 432 1468,'7'-8'0,"-4"1"52,-1 3 13,6 4 35,-2 0 36,5 2 29,2 3 31,4 5 4,2 2 23,5 8 18,3 0 5,-4 3-4,7 2-7,-3 5-13,-1 2-11,1 3-15,-4 5-14,-3 3 3,1 3-23,-8 0-11,0 4-15,-6 3-24,-7-1-34,-3 4-56,-11 4-75,-6-2-85,-10 0-104,-13 17-125,-24-2-219,-20-3-75,-12-5 70,-21-2-289,-11-3-364</inkml:trace>
  <inkml:trace contextRef="#ctx0" brushRef="#br0" timeOffset="161940.77">3059 5283 631,'0'0'102,"0"0"-152,11 2 160,-11-2 7,3 3-26,-3 0-16,0-3-19,0 4-5,0-2-2,0 1-5,0 1-2,0-1-4,0 0-4,0 2-4,0-5-7,0 2 2,0 1-11,0-1-6,3 1-16,-3-3-19,0 2-32,0-2-38,6-7-155,-2 2-104,-4-3 129</inkml:trace>
  <inkml:trace contextRef="#ctx0" brushRef="#br0" timeOffset="162135.25">2275 4365 935,'0'-3'-22,"0"0"-225,-3 1 20</inkml:trace>
  <inkml:trace contextRef="#ctx0" brushRef="#br0" timeOffset="162328.77">2269 4350 710,'-3'-3'73,"3"1"5,0 2 6,0 0 8,0 0 13,-4-6 0,1 6 0,3 0 8,-3 6 11,-3-4 5,1 3 5,-1 2-1,-1 5 2,1 2-2,-1 4 3,-3 1-3,0 9-4,-4 4-7,5-2-5,2 5-5,-3 2-19,3-1-2,1 3-23,2-1 1,1-1-4,0-1-19,6 1-12,0-2-19,3-2-20,5-6-23,2 1-38,-3-6-28,4-3-41,9 1-35,-3-7-49,0-5-126,4 0-176,-5-8-125,1 0-144</inkml:trace>
  <inkml:trace contextRef="#ctx0" brushRef="#br0" timeOffset="162414.54">2583 4475 1555</inkml:trace>
  <inkml:trace contextRef="#ctx0" brushRef="#br0" timeOffset="162662.4">2583 4450 1618,'3'-10'86,"-6"2"12,3 1 9,0 2 2,-4 2 3,-3 6 3,1 2 11,-4 4 10,0 2 10,0 7 0,-3 1-13,-1 1-7,4 7 6,-3 1-5,0 2-5,6 0-11,0 0-9,0-6-12,4 2-7,3-3-5,3-1 8,4 2-2,0-5-1,6-2-7,1-2-1,2-3-8,4 0-4,4-8-4,-5-2-8,5-2-4,3-5-3,-4-2-4,4-7-7,-1-2-3,-2-4-4,-4-2-13,-7-4-9,-3-1-26,-3 2-16,-7-1-16,-3 4-20,-6 1-15,-3 0-14,-8-2-29,1 1-31,-8 1-41,0 1-44,3 3-48,-6 0-117,4 0-146,3-4 26,-1-2-99,7 4-128</inkml:trace>
  <inkml:trace contextRef="#ctx0" brushRef="#br0" timeOffset="162813.68">2691 4182 1623,'35'3'46,"-2"4"33,-3 1 34,0 4 34,2 5 21,4 4 10,-1 6 14,-5 6-3,0 7-9,0 13-29,-6 7-14,-8 6-20,-6 5-34,1 6-52,-11 0-60,-3 4-78,-1-3-90,-3-6-174,-2-3-186,-1-6 67,-4-13-83,8-15-73</inkml:trace>
  <inkml:trace contextRef="#ctx0" brushRef="#br0" timeOffset="168151.69">8522 7827 1597,'0'-7'-256</inkml:trace>
  <inkml:trace contextRef="#ctx0" brushRef="#br0" timeOffset="168348.16">8528 7812 1415,'8'-5'77,"-8"2"3,3 1 2,-3 2 10,-3-5 3,3 5-5,0 0-3,-11 10 0,5 3 9,-4 2 2,-1 7 3,-5 8-4,2 2 1,-2 11 0,-4 5-4,1 7-5,-2 0-3,1 4-1,0-1-6,0 3-19,0 1 2,4-2-2,5-5-3,-2-2-9,7-1-5,2-2-4,4-5-6,4-3-11,-1-3-14,3-3-25,4-3-24,4-6-33,-1 1-33,1-8-36,-1-5-34,7 0-51,-4-8-121,1-2-141,-4-5-167,4-7-154</inkml:trace>
  <inkml:trace contextRef="#ctx0" brushRef="#br0" timeOffset="168730.47">8783 8160 1789,'9'-10'25,"1"2"27,-3 2 18,-3 2 8,2-1 20,-6 2 14,0 3 20,0 0 7,-4 11 10,4-2 4,-6 3-5,-1 4 8,-3 4-4,-3-1-4,3 10-6,-7-2-15,-1 4-6,-1-4-11,3 3-13,-1 0-7,-3 0-10,2-3-9,6 3-7,-2-5-6,-2 1-7,7-4-5,-5-2-6,7-3-4,1 4-10,-2-6 5,5-1-6,0-1-3,3-1 0,0 0-3,3 0 0,5-6-3,-2 2-1,7-3-2,1 0-2,4-3 0,4 1-3,4-1 0,1-2 1,3 0-5,6-2-1,-2-1-7,-1 1-14,4-3-15,-4 2-12,4 1-18,-3-3-12,-4 2-21,3-2-13,-6 4-19,0-5-18,-5-2-22,2 2-18,-4 0-28,-1-2-19,-1 3-18,-9-5-77,5 0-116,-7-2-62,-4 0-89,-3-4-95</inkml:trace>
  <inkml:trace contextRef="#ctx0" brushRef="#br0" timeOffset="168967.56">9015 8355 1616,'-3'-3'78,"0"3"8,3 0 10,-10 5 28,7 3 18,0 2 22,-1 2 19,0 3 7,1 7 8,0 2 2,-4 5 0,7 4-9,-3 2-14,0 2-12,0 1-17,-1-1-14,4 6-14,-4-3-16,4-3-16,-3 3-25,3-2-29,0-1-31,0-2-30,0-2-36,3-6-36,-3-2-39,4-2-46,-4-2-44,4-5-39,-1-6-52,0-2-128,3-4-91,-2-6 35,-1-5-72,0-6-77</inkml:trace>
  <inkml:trace contextRef="#ctx0" brushRef="#br0" timeOffset="169162.58">9329 8156 1421,'27'4'93,"-4"6"20,-6 7 20,0 3 26,-1 8 38,1 4 36,-1 11-3,-2 4 9,-4 6 2,0 2-8,-3 11-13,-7-7-20,-4 8-22,-3 0-22,-9 3-44,-4-4-68,0-1-79,-7-3-92,-13 16-112,-13-8-136,10-11-224,-24 2 38,-10-9 71,14-11-114,-1-12-104</inkml:trace>
  <inkml:trace contextRef="#ctx0" brushRef="#br0" timeOffset="172309.96">11043 3352 795,'8'-2'237,"-2"-3"16,0 2-33,-2-1-40,-1 1-27,3 1-9,-6-1-15,4 0-16,0 1-3,-4 2-11,0 0 1,-8 8-8,5-2 4,0 5-1,-4 1-1,-2 6 2,1 2-3,-1 2 0,-4 8-4,2 3-1,1-1 0,-2 6-8,-2 4-9,4 3-3,-1-3-5,5 6-7,-1-9-6,4 0-2,0-3-8,3 3-9,3-7-8,0 1-19,4-1-14,3-6-16,3-4-15,0-5-27,4-2-29,1-2-34,4-3-30,-2-4-18,1-2-29,-2-2-32,-2-4-77,-1-2-112,-2-4-49,-1-4-69,-6 0-48</inkml:trace>
  <inkml:trace contextRef="#ctx0" brushRef="#br0" timeOffset="172409.69">11154 3495 1331</inkml:trace>
  <inkml:trace contextRef="#ctx0" brushRef="#br0" timeOffset="172724.29">11163 3475 1341,'7'-8'51,"-3"3"2,-1 0 11,0 0 5,1 0 8,-1 3 5,0-4 1,-3 4-1,3-3-5,-3 5 8,7-2 6,-3 2 6,2-3 2,4 3-1,0 0 2,0 0-1,3 0-1,1-2 1,-1 2-6,4 0 1,-1 0-7,1 0-7,3 0-2,-3-3-9,3 3-3,-4 0 1,5 0-3,-5 0-5,1 0 0,-1 0-6,-2 0 2,-1 3 6,1 2 7,-4 2 7,-1 1 4,2 4-2,-5 1 2,-2 5 0,-4 1-3,0 6-3,-4 1-2,1 1-4,-3 5-3,-2 3-4,2 0-8,-4 3-2,-2-1-3,7 1-5,-5-4-6,4 2-4,3-4-10,-5-1-12,2-4-24,2-5-24,1 0-24,3-1-22,0-4-18,0-2-12,3-5-20,1-2-18,-1 0-36,0-6-35,0 1-32,5-6-31,-5-7-94,0-3-117,1-2-25,-4-10-137,-4-10-156</inkml:trace>
  <inkml:trace contextRef="#ctx0" brushRef="#br0" timeOffset="172914.29">11497 3352 1622,'14'-19'-44,"-1"7"66,-4 3 29,2-1 29,-1 2 35,1 6 34,8 2 31,-2 5 39,5 3 13,1 4 18,1 9 6,0 3-5,-2 3-15,-2 9-19,1 6-21,-2 3-15,-4 6-20,-6 0-17,2 5-21,-8-1-42,-11 0-63,-4 10-80,-9-3-74,-18 31-115,-25-2-149,-11 5-270,-23 1 65,-16 2 76,-19-4-181,-7 4-203</inkml:trace>
  <inkml:trace contextRef="#ctx0" brushRef="#br0" timeOffset="178611.55">15732 5012 713,'4'-8'148,"-8"1"-568</inkml:trace>
  <inkml:trace contextRef="#ctx0" brushRef="#br0" timeOffset="178818.95">15736 4983 696,'3'-6'139,"-3"4"-27,3-2-19,-3 0-6,0 2 10,0 2 2,-6 0 10,6 0 4,-10 5 3,3 0 1,-3 3 2,0 0 3,-4 1-5,1 6 1,0 4 3,-4 7-3,4 4-1,-3 1 1,-2 10-2,4 1-9,4 4-3,0-4-8,0 6-10,5-3-4,1-9-8,4 5-16,4-1 1,1-5-19,3-1-19,2-1-22,0-3-32,2-1-30,3-10-25,-5-1-33,5-3-30,3-3-24,-1-1-38,-1-7-49,-2-1-118,-4-6-97,-1-4-70,-3-6-49</inkml:trace>
  <inkml:trace contextRef="#ctx0" brushRef="#br0" timeOffset="179047.33">15782 5050 1624,'7'-4'37,"3"4"20,0 0 28,0 8 20,0 1 15,-3 3 8,-1 8 5,1 2 0,-3 3 11,-1 3-8,-3 1-10,-3 7-12,-1-1-8,0-1-10,1 4-9,3-5-12,-3 1-7,0-2-15,3-6-32,-4-1-30,4 0-37,0-5-38,0-3-38,0 0-35,4-3-20,-1-4-44,0-5-84,8-1-115,-5-4-229,1-4-145</inkml:trace>
  <inkml:trace contextRef="#ctx0" brushRef="#br0" timeOffset="179335.04">16049 5195 1809,'6'-5'-7,"2"-1"17,-5 6 19,0-2 23,-3 2 14,7 8 8,-7-2 9,0 6 6,-3 0 0,-1 0-4,-2 3 0,-2 5-10,-1-2-6,-1 4-8,-1-2-5,2-1-6,2 2-8,-2-1 1,-2 0-4,8-3-3,-1 1-9,1-3 0,3-2-3,3 1 0,1-2-3,5 0-6,5-4 2,-1-2-6,4 1 3,-1-1-1,8-4 1,3-2-8,3 0-2,0-2-8,3-1-12,-3 0-12,3-1-13,1-1-18,-4-2-21,-4-2-22,-2 1-23,0 2-29,-2-7-52,-5 3-109,-4-3-118,-2 1-108,-5-3-43</inkml:trace>
  <inkml:trace contextRef="#ctx0" brushRef="#br0" timeOffset="179529.52">16219 5245 1518,'-6'14'33,"-5"1"16,5 3 7,-1 5 19,4-1 19,0 4 11,-1 3 5,1-1-7,3 2 1,0-1-10,0 2-4,0-1-14,0 1-4,0 1-9,0-3-9,0 5-13,0-8-27,0 2-32,3-3-33,-3 0-35,0-3-30,0-4-31,0-3-75,4-5-138,-4 0-236,3-3-95</inkml:trace>
  <inkml:trace contextRef="#ctx0" brushRef="#br0" timeOffset="179729.98">16306 5054 1638,'23'-4'37,"-3"4"19,1 4 24,-2 5 27,5 0 19,-4 6 16,2 10 28,-1 4 11,2 5-2,-5 8-11,-6 6-14,-2 2-15,1 2-15,-11 5-11,-3 1-22,-5 10-60,-2-3-65,-14-2-76,1 1-87,-20 14-135,7-13-223,-5-16 49,1-4-107,-6-4-112</inkml:trace>
  <inkml:trace contextRef="#ctx0" brushRef="#br0" timeOffset="184919.81">20745 1464 717,'6'-1'97,"4"2"-21,1-1-333</inkml:trace>
  <inkml:trace contextRef="#ctx0" brushRef="#br0" timeOffset="185136.24">20799 1463 897,'6'-3'115,"0"3"-17,1-3-2,-1 1 10,-1-1 8,-5 2 1,0 1-3,0-3-2,0 3-4,-5-3-9,5 3-6,-9 10-3,-1-2 0,-4 9-1,4 3 3,1 6-4,-8 3-2,0 11-6,0 2 0,8 1-6,-5 4-6,4 3-7,0 0 1,7 3-5,-1 2-6,4-2-5,4 2-2,2-6-4,4 1-7,0 1 0,7-7-3,0 2-13,6-10-15,-6-4-16,7-3-19,-5-7-28,1-4-28,1-3-38,-2-5-37,8-5-32,-18-5-80,9-3-143,-1-6-235,-8-9-153</inkml:trace>
  <inkml:trace contextRef="#ctx0" brushRef="#br0" timeOffset="185483.31">21145 1505 1641,'3'0'-101,"4"4"77,0-1 14,-4-1 10,4-2 10,-7 9 19,0-5 14,3 1 12,-3 2 7,-3 1 5,3 0 2,-7 1-1,4 2-2,-1 1 2,1 2 1,-1 2-1,4 4 1,-3 2 6,3 4-1,-3 1 8,3 6-1,0 2-2,0 3-4,3 1-8,-3 2-1,0 0-10,0 0-5,0-2-1,3 2-7,1-4-4,-1-1-5,-3-2-10,4-6-21,-1-3-28,-3-3-30,0 0-32,7-6-30,-7-1-28,0 0-40,3-8-65,0-2-110,0-2-295,1-6-150</inkml:trace>
  <inkml:trace contextRef="#ctx0" brushRef="#br0" timeOffset="185850.91">21362 1652 1807,'12'-5'-29,"-4"2"10,-6-2 13,6 3 26,1 2 14,-1-2 6,-3 2 9,3 0 1,-2 0 8,5 0 1,-6 0 6,5 0 2,5 0 0,-2 0 5,0 0 3,0 0-4,4 2 0,0-2 0,-4 0-5,4 0 1,-4 0-1,4 0-8,-8 0-4,2 2-5,-1-2-3,-1 0-3,2 0-2,-4 3 8,2-1-4,-1 4 10,-8 3-1,3 8 9,-3-1-5,0 6 0,-3 7 0,-5 3 0,2 2-5,-7 12-2,2 0-4,2 0-4,-1 2-6,-1 2-2,5-3-4,-7-1-7,5-7-7,5 1-17,-1-2-24,4-8-16,0-3-20,4-2-10,-1-2-27,5-3-32,-2-6-38,4-3-35,0-4-40,0-5-71,0-4-140,4-5-35,-4-6-78,7-4-67</inkml:trace>
  <inkml:trace contextRef="#ctx0" brushRef="#br0" timeOffset="186050.62">21862 1410 1609,'10'2'46,"3"5"21,1 5 23,-5 8 38,5 4 16,6 3 18,-6 10 21,5 4 6,-2 4 1,-1 6-12,-2-2-15,-1 11-11,-2-7-17,-5 4-15,1-2-14,-7 0-42,-4 0-54,1-1-58,-14-1-72,-2 5-89,-15-6-110,1-2-237,-14-2 38,-13-11-151,-27 8-164</inkml:trace>
  <inkml:trace contextRef="#ctx0" brushRef="#br0" timeOffset="188972.53">20944 6948 418</inkml:trace>
  <inkml:trace contextRef="#ctx0" brushRef="#br0" timeOffset="189145.07">20962 6945 1010,'6'0'163,"-3"0"-43,-3 0-23,3 3-12,-6 3-11,0 2 1,-7 5 5,1 4 3,-5 2 3,-2 7-1,-5 4 3,1 7-1,-4 4 1,5 1-8,-5 0-6,4 6-7,1 0-5,-5 6-7,7-4-5,1 0-4,6-2-5,3 2-4,-3-2-10,7-6-18,3 1-17,3-4-17,0-1-20,4-1-23,3-4-27,0-3-21,3-2-36,-2-11-95,2 1-156,4-6-145,-11-4-50</inkml:trace>
  <inkml:trace contextRef="#ctx0" brushRef="#br0" timeOffset="189388.27">21185 7317 1355,'17'-13'31,"-8"4"12,2 4 12,-1 2 19,-4 3 22,-3 5 10,4 2 14,-3 5 7,-2 6 4,-2 3-4,0 3-2,0 5 3,0 3-13,-2 3-9,2 2-12,-4 1-10,-3 2-8,4-2-5,0 1-12,3-1-7,0 2-12,0-2-18,0-9-27,0 0-35,0 0-41,3-7-37,0 1-40,8-2-29,-4-9-37,2-3-113,5-7-139,-4 1-72,3-6-51</inkml:trace>
  <inkml:trace contextRef="#ctx0" brushRef="#br0" timeOffset="189812.65">21822 7352 1563,'17'-15'30,"-11"6"22,-3-2 12,-3 4 12,0-1 9,-9 5 5,-5 3 8,1 5 2,-11 1 3,1 1 1,-7 5-6,-7 4-4,1-1-8,-7 7-3,5 3-10,-1-3-3,1 6-9,12-6-1,-4 1-13,10-1 1,1 2-5,4-2-4,5-5-7,5 3-1,5-2 0,0-6-7,5 1-1,9-1 0,2-2-1,-2-2-3,6-3-3,1-4 2,-2-1-5,5-1-5,-1-4 3,4-3 2,-4-2-7,7-2 3,-4-3-2,-2 3-1,0 0 0,-7 0 6,2 3 8,-5 1-4,-1 3 3,0 0 13,-9 8 7,-1 1 8,0 4-1,-3 4 7,-3 4-1,0 4 0,-1 2-13,-6 3-4,4 8 1,-1-1-7,0 2 0,-3-3-9,4 5-13,-1-5-12,4 1-4,3 0-30,-3-8-15,6 1-29,-3-2-23,0-3-28,3-6-30,4-2-26,2 0-39,-2-10-90,3 4-144,0-9-41,4-8-98,-4-4-101</inkml:trace>
  <inkml:trace contextRef="#ctx0" brushRef="#br0" timeOffset="190007.14">22145 7445 1744,'10'-3'50,"1"6"28,-8 1 26,0 7 22,4 2 15,-7 1 14,3 6 38,-3 8 9,3-1 10,-3 8 4,2 5-3,-2 0-18,9 10-19,-9 5-15,3-1-19,-6 7-12,3-4-33,-9 9-43,1-1-49,-2-2-53,-4-4-48,-2-9-52,-4-1-63,7-3-76,-11-8-142,-3-4-164,4-8 44,-1-6-143,5-8-185</inkml:trace>
  <inkml:trace contextRef="#ctx0" brushRef="#br0" timeOffset="190728.8">23780 3447 1769,'9'-2'-15,"-2"-1"23,0 0 14,0 1 8,-1 2 9,-3 0 15,4 5 15,-7 3 8,0 4 9,0 3 8,0 8 5,0 4 3,-10 10 1,4 8 2,-1 6-9,0-1-6,-6 4-1,10 2-22,-8-1 3,8 3-10,-4-1-2,4-5-8,3 3-6,10 0-4,-7-5-9,8 1-18,5-4-13,-2-5-25,2 1-27,-2-6-29,2-9-26,4-3-32,4-3-32,-11-12-89,4-2-193,-1-6-51,-2-4-26,2-8-34</inkml:trace>
  <inkml:trace contextRef="#ctx0" brushRef="#br0" timeOffset="191320.24">24245 3625 1375,'15'-5'31,"-5"-1"6,3 4 9,-6 2 25,3 0 12,-7 2 5,7 4 3,-8-1 5,6 3 1,-1-2-4,-7 2-9,0 0-7,0-1-8,-7 1-4,4-1-8,-4-2-6,-1 2-5,3-4-5,-5 1-5,3-4-4,-3 4-4,7-8-4,-10 3-3,1-7-3,7 1-6,5-6 0,0-2 1,0 1-3,3-4-3,7-2 1,-3 2-2,6 0-1,-1 4 3,6 1 4,-1 1 11,6 4 5,-6 3 9,3 5 10,3 2 4,-6 4 2,3 4-7,3 2 5,-10 1-1,4 4-4,-4 3-2,4 2-2,-10 2 0,-1 0-4,1 1-2,-7 2-8,0 1 5,-3 0-8,-7 2-5,0-3-5,-10 1 3,3-1-4,-3 0-3,-8-3-5,9-2-10,-7-5-10,-4 3-1,0-8-5,3 1 2,7-5-1,-6-1 3,9-4-4,-4-6-5,5 1 4,10-3 2,-6-4 2,7-5-1,5-1 1,3 3 3,-1-1 2,10 1 0,1 3 3,-4 1 11,12 2 11,-4 4 0,-4 2 11,2 5 3,5 0 4,5 5 2,-12 5 0,7 2 1,-3 2 3,6 7-2,-10-1-4,4 3-1,-4 2-21,4-3 0,-4 4 1,-3-2-6,4-1-7,-4-6-8,3 0-19,-6-2-20,-1-2-16,8-3-20,-8-2-22,5-4-24,2-1-22,-3-5-19,10-1-16,-6-4-48,2-3-74,1-8-76,-4-2-226,4-7-112</inkml:trace>
  <inkml:trace contextRef="#ctx0" brushRef="#br0" timeOffset="191618.45">24864 3938 1606,'13'-33'-18,"0"8"25,-6 5 36,-4 2 35,4 3 24,-7 5 7,3 0 4,-3 5 5,-3 3 4,3 2 10,-7 10 6,1 2 23,-5 6-27,5 2 9,-4 2-3,-4 8-5,1 0-4,-1-2-8,8 2-14,-4 0-3,4-1-11,6-3-5,-8-4-9,8 3-6,8-5-7,-5 0-7,10-5-6,1 0-7,-1-2 1,4-3-9,-4-6 1,7 0-8,7-4-2,-8-6 0,5-4-6,-4-2 0,3-4-9,-6-6-3,-1-3-16,-2-3-7,-8 2-17,1-3-15,-7 5-16,0-1-18,-13-1-7,3 6-20,-10-3-17,3 2-22,-10 1-23,4 0-27,3 6-22,4-2-45,-8 0-139,7 2-161,1-4 57,2 4-62,8-4-64</inkml:trace>
  <inkml:trace contextRef="#ctx0" brushRef="#br0" timeOffset="191782.02">25087 3572 1545,'27'10'49,"-11"0"36,1 5 38,3 5 28,3 5 25,-9 5 20,5 8-27,-5 4 1,-4 6-2,-10 2-23,0 5-14,-13 7-21,-14 31-61,-6 0-64,-21 6-100,-19-2-143,-7 4-299,-23-6 48,-28-5-108,-12-5-115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9:01:42.947"/>
    </inkml:context>
    <inkml:brush xml:id="br0">
      <inkml:brushProperty name="width" value="0.05292" units="cm"/>
      <inkml:brushProperty name="height" value="0.05292" units="cm"/>
      <inkml:brushProperty name="color" value="#FF0000"/>
    </inkml:brush>
  </inkml:definitions>
  <inkml:trace contextRef="#ctx0" brushRef="#br0">3290 10343 738,'-7'-5'-28,"7"-1"228,-3 4-45,3-3-32,-4 3-17,4-2 3,-3 2-5,3-1-13,-4 1 1,4 2-2,0 0 12,-3 7 8,0 0 3,3 5 5,-3 2 0,3 3-7,0 3-1,0 6 1,-3-1-5,3-1-9,0 2-4,0 1-7,3-2-11,-3 1-4,3-2 8,-3-2-15,3-1 1,-3-4-12,3-2-6,1 0-4,-4-3 1,3 1-2,-3-5 1,4-1-8,-1-2-10,1-5 1,-4 0-6,6-9 0,-6-4-4,0-5 2,3-7-4,-6-2-2,3-14-8,-6 2 1,6-11-2,-4 2-1,1-2 13,-1 8-17,4 0 2,4 1-1,-1 1-3,4 3 3,-1 1 0,4 2-1,1 0 9,-2 7-14,4 0 9,1 3-2,-1 3 5,1 4 1,2 1 1,-2 4 13,2 5 4,-2 1 8,2 10 19,4-1 11,-2 6-7,1 6 8,1 7 14,-4 4-1,5 3-4,-4 4-7,-4 1-4,1 9-10,-1 0-3,-4 0-3,2 1-6,-5-6-3,1 1-4,-1-1-5,-3-3-14,5-1-17,-5 0-30,0-7-31,1-1-30,-1-2-39,0-1-28,-3-7-37,-3 2-42,3 0-34,-3-6-40,-1 1-112,-6-6-129,0 0 21,-3-1-82,-1-6-114</inkml:trace>
  <inkml:trace contextRef="#ctx0" brushRef="#br0" timeOffset="147.6">3339 10389 1590,'8'-12'-10,"-2"-3"12,0 3 7,4 0 3,4-3 16,2 2 8,5 0-5,-1-2-4,3 5-3,11-2 2,-1 0-14,7 1-25,4 1-29,8 0-62,7-2-139,9 4-228,9-7 21</inkml:trace>
  <inkml:trace contextRef="#ctx0" brushRef="#br0" timeOffset="1209.21">5240 9915 1207,'0'-3'-39,"-3"1"-46,6-1-1,-3 3 22,-3-2 65,3-1 19,0 3 16,0 0 4,-3-2 14,3 2 7,0 0 3,0 0-1,0 0 1,0 0-9,0 0 8,3 7 5,-3-2 10,3 2 6,-3 1 4,0 4 3,4 0 4,-4 2 2,3 1 2,-3 2 5,3 3-7,1 3 1,0-1-1,-1 1-14,0 2 1,-3 0-4,6 0-8,-2 0-2,-1 0 1,0-3-8,1 3-1,0-5-7,-1 0-4,0 0 2,0-2-6,-3-6-3,4 3-11,-1-3-3,-3-1 0,3-2 2,-3-2 5,3 2 15,-3-4-6,0-2-7,0-3-2,0 0-4,0-11-6,-3-2-3,0-1 3,-4-6-8,1-5-1,-1-5-6,-3-3 5,0 0-5,0 1-1,3 0 2,0 1-16,4 5 0,0-3 1,3 5 6,3 2-5,4-2-3,3 2 3,3 2-7,0 3 3,1-1 5,2 3 4,1 0-5,4 3 1,-5 2 0,1 1-4,2 1 3,-2 2-3,4 3 6,-8 1-2,4 2-1,-1 2 2,-2 1-1,-1 5 2,0-1 2,-3 4 4,0-2-3,-4 1 3,2 2-4,-5 1 1,0 0 4,1 0-9,-4-1 6,-4 0-4,-2 3 4,2-3-1,-3 0-1,-3 5-10,4-5-4,-5 2-7,2-1 1,-1-1-10,-1 0-8,5-3 4,-1-2-6,1 1 2,-1-1-2,0-2-2,4 0-1,0 3 0,-1-6 6,4 3-1,4 0 7,-1-3 1,3 4 6,2 0-2,1-5 7,1 2 2,4 2 3,-1-2 12,1 1 8,-1 1 6,4 0 5,-1 0 2,1 2 7,-1 1-3,-2 0 1,-1-1 5,1 1 6,-1 2 0,-4-2 10,-2 4 3,-1-2 6,-1-1-2,-2 4-1,-3 0-4,-3 0-2,-4-1-5,-4 0-8,2 3-3,-8-3-6,1 0-1,-5 5-1,2-8-16,-5 4-26,4-4-37,-4 2-45,5-4-50,-5 1-63,11-3-76,-7-3-157,6-2-130,-2-2 39,5-3-103,2-3-135</inkml:trace>
  <inkml:trace contextRef="#ctx0" brushRef="#br0" timeOffset="2007.41">7031 9907 1643,'10'0'-98,"1"0"66,-2 3 25,1-1 18,-3 1 11,0-3 28,-4 2 19,4 0 12,-4-4 2,-3 2-3,0 0 0,0 0 5,-3 5 2,-4-5-4,1 2 2,-1 1-6,-3 2-3,-3 0 0,-1 2 4,1 5-8,-5-3 4,6 6-2,-6-1 4,3 4-3,0 2-1,-4 3-4,5 2-1,2-4 0,1 3-12,1-2-1,4 4 4,6-5-6,-3 0 4,3 1 6,5-3 6,2 0-7,4 0 0,1-1-2,6-4-1,4 3-3,2-3-7,0-4-1,3 0-7,-1 0-7,4-5 3,0 3-5,1-3-6,-1-3-13,-5 1-15,5-3-26,-3 3-39,-3-3-22,-4 0-29,-1-3-28,2 0-42,-4-3-43,-1 5-29,1-5-91,-4-1-142,-2 2-42,-2-3-80,1 3-113</inkml:trace>
  <inkml:trace contextRef="#ctx0" brushRef="#br0" timeOffset="2372.44">8459 9905 1605,'17'0'-13,"-8"-3"21,1 1 7,4 2-1,-7 0 14,2 0 9,2 0-18,-5 0 13,-2 2 17,2 3 22,-3 3 19,5 4 6,-5 0 5,3 6 2,-2 5-1,2-4-4,0 7-9,-6-1-5,8 7-13,-5-4-6,0 2-4,1-1-8,-4-1-5,3-1-3,0 0-6,-1-1-22,-2-1-31,4-4-31,-4-4-29,0 0-30,5-2-41,-2 0-39,-6-4-75,3-2-119,-5-3-243,1-4-118</inkml:trace>
  <inkml:trace contextRef="#ctx0" brushRef="#br0" timeOffset="2722.5">8359 9897 1609,'0'-7'-25,"3"2"2,0-4 21,1 6 26,2-6 13,1 2 10,6-1 6,-6 1 16,7 2 10,-1 0 4,4-2 8,2 4 4,5-1-3,-1 1 1,1 3 2,-2 0 5,8 3 0,-4-2-3,4 7-3,-2 0 2,4 4 5,-2 1 11,0 3-1,1 5 9,-4 1-7,0 1 5,-1 3 2,2 5-2,-6 2 2,-2 2-1,-2-2-16,-6 2-6,-2-3-7,-6 6-8,0-4-8,-4 2-7,-11-4-8,1 4-5,1-5-1,-9 0-19,-2-1-23,0-3-51,-3 1-38,0-3-30,-4-1-34,-3-3-42,3-4-55,4-2-62,-3-5-177,2 0-139,-4-8 80,3-2-163,2-4-192</inkml:trace>
  <inkml:trace contextRef="#ctx0" brushRef="#br0" timeOffset="3438.13">10076 9714 1758,'17'-2'-140,"-4"-3"55,4 0 19,-1 2 8,-2 1 10,2-3 14,-2 3 16,-1-3 9,4 2 3,-7 1 5,4-3 8,-5 2 8,4 0 11,-5 3 0,1-1 14,-5 1 5,2-3 0,-3 3-8,-3-2-4,0-1 0,0 3-4,0 0-4,-16 0-3,6 0 0,0 3 1,-6-1-1,-1-2 2,0 3 2,-3-3 7,0 1 3,0 2 1,-3 0 0,2-3 8,2 2 3,-1 1-5,-1-1-2,5 1-2,-1 2-2,4 2 5,-1 1 7,1-1 4,3 4 3,3 1 3,1 0 5,-1 3 4,4 0 2,3 2 0,0 7 1,-3-2 0,6 2 6,-3 2 1,3-1-7,0 8 2,4-1-8,-4 0-8,4 3 1,0 0 0,-1 1-5,4-2-4,1 2-2,-1-2-3,3-5-8,0 5 4,0-7-13,1 1 1,6-3-6,-3-3 1,6-4 3,-3-4-12,3-1 1,1-3-11,3 0-17,-5-5-26,2 0-20,-4-5-24,4 2-29,-8-4-28,1-3-40,-4 0-39,-2-5-48,-5-2-114,-3 0-129,-3-5-111,-3-2-118</inkml:trace>
  <inkml:trace contextRef="#ctx0" brushRef="#br0" timeOffset="3590.24">9956 10101 1603,'7'-1'-30,"-1"-5"25,4 1 1,4 1 8,2-1-1,1-1 4,3-1-3,3 2-2,1 0-6,3 0-24,0 0-32,-5-2-92,8-1-304,-3 1 36</inkml:trace>
  <inkml:trace contextRef="#ctx0" brushRef="#br0" timeOffset="4040.59">12058 9527 1329,'6'-2'20,"4"2"-5,-7 2 5,0-2 4,-3 0-3,0 0 3,0 0 0,0 0-1,-16-2 9,2 2-2,4-3 6,-2 6-1,-2-6 1,-2 3-2,-2 0 1,5-3-3,-4 3 2,1 0-3,2 0 3,-2 0-5,2 0-4,1 0 1,0 0-3,0-1-4,3 1 3,-1 4-6,-2-1 1,7-1 4,-5 3 8,5 5 6,-1-3 0,4 8 12,-5 3 9,8 5 13,0-1 8,0 7 1,5 2-4,-2 7 6,4-1-5,-2 2-5,2 9-9,4-3-4,-4 3-3,2-3-5,2 0-10,-1-3-3,-4-3-9,-3-5-24,3 0-31,-1-8-29,1-1-34,-2-1-22,-4-5-42,0-2-29,-4-2-60,1-3-115,-5-5-283,2-1-139</inkml:trace>
  <inkml:trace contextRef="#ctx0" brushRef="#br0" timeOffset="4183.2">11726 10055 1768,'10'-12'-23,"0"-5"3,8 5 23,2 0 16,-1-3-3,4 3 1,8-3-5,-1 3-1,3-4 2,1 3-7,6 1-24,0-1-38,0 0-74,0-1-163,0 2-158,-3-1 41</inkml:trace>
  <inkml:trace contextRef="#ctx0" brushRef="#br0" timeOffset="4829.46">13444 9353 1228,'8'-5'23,"-5"-1"4,-3 0 11,0 5 15,-3-2 14,-5 3 6,-1-2-5,-4 4 5,-6 2 4,0 8 3,-8 0 4,2 3 4,-2 7 4,0 4 7,0 3 2,0 4-8,4 4-6,0 3-3,6 0-5,4 2-8,6-4-9,3 3-1,1-2-7,10 0-4,0 0-7,6 3-1,7-5-4,3 1-6,7-3-4,0-1 0,0-5-1,-3-4-2,3-5-2,0-2 1,-3-4-5,-4-4 1,1 0-1,-2-5-4,-1-2-2,-4-3-2,-1-3 2,-2-2-7,-4-5 0,3-5-5,-3-5-1,-3-2-10,-4-3-3,-3-3-3,0 3 0,-3-2-1,3 3 3,-4-2 1,-3 6-3,5-2-6,-2 1 1,-1 3 2,3 4 0,-1-2 2,3 4-5,-3-3-2,3 3-3,0 1 1,3 2 3,0-1 1,4-2 2,-1 0 2,1 5 3,3 0 1,3-3 0,1 5 4,0 0 0,-2 0 0,6 3 2,-2 2 3,-2 2 2,2 1 8,-3 6 11,4 4 10,-4 1 3,0 4 7,1 5 6,-4 4 5,-4 4-7,4 1-5,-3 4 0,-3 1-1,-1 1-6,1-1-4,-2 1-6,-2-1-19,4-2-39,-4-6-43,0 2-56,6 1-64,-6-9-99,4-2-180,-1 0-19,1-6-18,3 3-23</inkml:trace>
  <inkml:trace contextRef="#ctx0" brushRef="#br0" timeOffset="5390.2">14582 9324 1336,'0'0'-34,"5"12"23,-5 0 34,5 0 8,-5 5 32,0 3 20,0 11 17,3 1 8,3 8 15,-1 9 2,1 2 2,4 5-14,-1 5-11,5 4-10,-2-3-5,3 4-11,-5-13-8,4-2-7,-2-3-8,-5-3-5,4-5-7,-2-6-17,-2-3-30,-1-4-30,2-3-37,-2-5-34,-3-2-53,0-4-50,1-6-124,-4-3-317,3-4-147</inkml:trace>
  <inkml:trace contextRef="#ctx0" brushRef="#br0" timeOffset="5673.44">14905 9522 1742,'10'-4'-28,"0"-2"19,0 4 38,0-1 31,3 3 20,-2 0 4,2 3 15,-3 5 19,7 4 6,-4 2 1,-3 9 20,3 3 3,1 0-15,-1 8-7,-7-2-15,5 6-3,2 4-8,-6-1-18,-1-3-1,1 8-9,3-1-8,0 0-5,-4-8-10,2 3-11,-2-3-14,1 1-26,-4-3-29,-3-5-37,3-3-33,-6-1-43,-4-1-41,1-6-46,-8 1-125,-2-4-158,-4-6 16,0-3-58,0-4-58</inkml:trace>
  <inkml:trace contextRef="#ctx0" brushRef="#br0" timeOffset="5818.06">14615 9956 1532,'0'-14'26,"7"4"-7,-2 2 37,10 1 31,4 0 3,5 2-9,6-3-5,3 4-7,7-1-7,-3-1-17,6 5-54,-6 1-67,0-5-83,-7 5-217,-7 0-142,-6 0-23</inkml:trace>
  <inkml:trace contextRef="#ctx0" brushRef="#br0" timeOffset="7424.1">3519 11177 510,'5'-2'56,"1"-1"153,-3 0-46,0 2-38,1-2-20,-4 1 8,0-1-11,0-2-10,-4 1 5,1 3-2,-3-2-1,-2 0 7,-1 6 1,-4 0 1,-1-2 1,-2 8-1,-5-1 3,-2 4 7,-4 5 5,4 0 0,-3 4 3,2 4 2,0 0-8,1 8-2,4-1-6,5 0-1,-3 1 3,7 2-16,3-2-8,1 1-5,6-4-2,3 3-3,7-4-9,0-1 3,7-1-2,0-3 11,6-7-8,0 0-1,0-4-4,1-3-7,3-4-1,0-2-3,3-4-4,-4 0-2,0-5-3,1-3-4,0-2-3,0-7 0,-7-1-6,-1-4 0,-5-6-3,-4-1-6,-7-4-2,-3 3-2,-3-3-2,-7-2-4,-4 3-7,-2-1-13,-7-1-24,-4 3-31,-3 1-44,-7 4-40,1 2-49,-5 4-65,11 3-81,-6-1-195,6 1-84,0 2 73,3 2-197,4 4-236</inkml:trace>
  <inkml:trace contextRef="#ctx0" brushRef="#br0" timeOffset="8354.54">5727 11082 1913,'0'0'-132,"-4"-2"101,2-2 30,2 4 3,0-1 4,0 1 8,0 0 9,0 0 6,0 0 4,0 0 30,-8 7 16,6-1 10,-2 6 7,-2 0 3,-1 6 0,-6 2-4,-1-1-7,-2 4-6,-4 2-6,-4 2-7,-6 1-3,0 1-8,-3 0-6,-4-2-9,1-2 2,6-2-7,-8-1-7,2-4 0,3 0-5,-1-4-3,1 1-5,6-7-2,1-1-11,-1-4-9,7-3-5,-3-5-8,3-3 3,3-4-1,4-1-1,3-2 1,6-3 1,1 4 1,6-4 2,7-1 2,1 3-1,2-1 1,0 2-3,7 2 3,0 5 1,3 2 3,1 6-2,-1 2 4,4 2-1,3 7 3,0 1 1,3 6 4,-3-2 0,0 2 0,0 0 4,0 2-4,-3-2 4,-3 0-1,-2-3 2,-1-4 1,-1 2 0,-1-6 3,-1-1 1,-2-1-3,1-4 1,0-2-3,-1-2 1,-3-5-3,-2-1 2,2-6-1,-3-3-5,-8-4 3,3-6-3,-5-4-8,-7-6-13,0 1-10,-6-6-6,-4 1-19,1 4-2,2 6-15,1 2-30,0 5-46,2 5-35,2 2-136,2 3-196,7 5-62,-3 0-77</inkml:trace>
  <inkml:trace contextRef="#ctx0" brushRef="#br0" timeOffset="8905.52">7091 11064 1426,'0'0'-3,"0"0"19,0 0 4,0 0 1,-16 8 13,9-4 14,0 5 1,1 0 9,-4 7 2,-4-1 6,1 2-1,2 4-1,-4 3 3,0 1 4,0 1-2,-3 1-2,2-3-8,2 5-7,-5-5-3,1 1-6,-2-2-1,5-1-5,-3-4-4,5-3-2,-4 0-4,0-3-3,-3-1-8,5-4-7,-2-3-15,-4-4-4,4-2-11,1-3-5,0-5-3,-1-2-7,1-3-3,5-5-1,1 0 5,4-2 5,-2 1 1,8-2 1,0 1 2,8 1 1,-2 2 8,7 4 9,1 3 2,-1 1 9,4 5 9,-1 0 2,5 6 8,-1 3 4,3 2 3,0 2-1,1 3 8,2 2 4,0 1 6,2 2 2,-2 1-3,0-2-1,-2-1-3,-3-3-2,-2 0 0,-2-1-2,0-2 7,-4-1 4,4-3-3,-1-3-1,1 0-7,0-3-5,3-3 1,-4-3-4,1-1-4,4-5-6,-5-8 2,-2-2-4,-2-4-8,-2-6-10,-2-1-12,-5-1-13,-3-1-3,0 4-7,-3 4-10,-2 2-12,-1 2-21,3 7-36,-4 4-25,1 5-29,-2 3-38,5 0-133,-3 4-307,2 1-144</inkml:trace>
  <inkml:trace contextRef="#ctx0" brushRef="#br0" timeOffset="9481.98">8596 11067 1670,'16'-3'-64,"-2"1"12,-4 0 23,-2 2 20,4-3 20,-6 6 14,-2-1 32,-1 3 18,-6 0 3,-1 3 12,-2 2 9,-8 5 1,1 2 0,-7 3-1,-1 3-7,-1-1-10,-5 3-6,0-2-8,0 2-6,-3-3-4,-3 3-8,0-2-5,3-3-3,-3-1-3,-1 0-5,1-2-2,-1-5-4,8-2-5,-1-2 1,1-1-8,2-7-3,4 0-6,3-3-4,0-4-1,8-3-4,2-2-3,1-4-3,6-2-1,0 2 0,6-4 3,4 2 0,3 1-1,-3 1 3,7 2-3,3 1-1,-3 3 2,-4 2 1,7 7 0,-4-2 2,5 3-1,-5 3 3,7 4 3,-2 0 2,-1 3 3,0 0 3,3 2 9,7 6-1,-6-7 1,-5 3 0,8-2 3,-4 1 7,1-3 5,3-1-5,-5 0 0,2-1 0,3-7 5,-4-1-3,4 0-3,-3-4-3,2-6-3,-3-1 0,1-1-6,-5-5 2,0-5-2,-4-4 0,-2 1-7,-6-4 2,-4-2-5,-3 4-12,0-2-13,-7 5-22,4-1-22,-4 5-28,5 2-35,-6 6-30,2 2-43,-1 3-46,4 2-155,3 2-104,-4 1-49,4 2-55</inkml:trace>
  <inkml:trace contextRef="#ctx0" brushRef="#br0" timeOffset="9997.54">10066 11044 1452,'14'-2'6,"-4"2"1,-1 0 4,2 0 15,-4 0 17,-4 5 7,-3-2 7,3 2 8,-6 2 9,0 3 1,-1 6 3,-6-4 4,3 5-6,-2 3-2,-5 0-5,1 3-6,-1 2-7,-2-4-5,-1 5-2,0-1-6,0-5-5,-2 2-3,-2-4 0,-2 0-6,3-4-5,-3-1-5,-4-2-8,0-4-10,1-5-7,1-2-7,-1-2-3,3-5-9,0-1-1,0-5-3,6-2 0,4-2-4,0-5 0,9 4 4,0 0 2,8 1 4,3 2 2,3-3 0,-1 3 3,5 3 3,-2-1 1,3 6 6,0 2 13,3 2 10,-2 1 8,1 4 9,3 3 10,-1 3 6,2-1 0,-1 3 10,3 0 5,-2 3 5,-1-3-6,3 2 1,-3 1 2,0-3 0,0-3-4,3 0-4,1-2-6,-1-2-1,-3 0-7,0-6-5,1 3-1,1-5-5,2 0-4,-4-5-4,4-2-1,-5-3 0,-2 0-17,3-8-34,-7-2-34,0-2-68,-5 2-65,-5-3-82,-3 1-239,-3-9 2,-11 7-72,-2-1-85</inkml:trace>
  <inkml:trace contextRef="#ctx0" brushRef="#br0" timeOffset="10803.6">12140 10977 1631,'8'-5'10,"-2"2"0,1 1 6,-1 0 14,-3 2 11,-3 0 12,0 0-1,-6 7 3,-1-2 3,-6 5 4,-4 0-4,0 3 7,-5 2 0,-5 4-7,0 1-1,0 1-3,-6 4-6,-4 2-4,4 1-4,-5-1-4,2 0-1,2-2-5,4-4-1,0-1-3,4-4-2,3 1-3,0-5-1,-1-2-2,4-3-4,4-2-1,-1-5-4,1 0-7,2-5-4,4-5-4,-2 0-4,4 1-1,5-9-5,3 0 3,0 1-4,6-4 5,-1 7 0,10-2 0,-5 4 2,6 2 2,1 3 3,0 4 0,1 1 0,-2 7 5,6 0-3,-1 5 6,2 0 2,1 2 7,6 4 5,0 1 6,0-3 2,-3 4-3,3-4 4,-4 0 7,-3-4 3,1 0 7,2-1 0,-2-1-2,3-5-8,-4-1-2,0-2 3,-3-2-11,4-3 0,-1-3 1,-3-4-3,0 0-4,-4-6-2,5-5-3,-9-2-12,2-1-22,-4-3-18,-3 1-21,-7 1-20,4 2-24,-4 1-28,3 3-39,0-1-61,-3 7-157,3-1-278,-3 4-162</inkml:trace>
  <inkml:trace contextRef="#ctx0" brushRef="#br0" timeOffset="11459.89">13678 10910 1791,'6'0'-57,"2"2"10,-2 3 24,0 0 16,-2-1 10,-1 2 6,0 0 11,1 0 7,-4 2 13,-4 2 7,-2-3 4,2 4 2,-6-2 1,0 3-4,-6 5-2,-1-3 0,-6 6-2,-3 3-2,-4-1-6,-5 3 0,-1 0-7,0 0-1,-4 0-2,2 0-4,-1-4-4,5-2 2,1-1-5,0-1-2,3-1 1,3-7 0,4 1-2,3-5-8,0-2 1,-1-1-6,5-4-4,-1-6-5,8-2 2,-1 1-3,6-4-17,0-2 2,4-1 4,4 2 3,3-3-3,6 1 6,1 1 1,2 5 4,1-2 1,2 4 8,-1 3 6,1 1 12,-2 4 0,3 1 2,-3 2 7,3 5 5,0-1 8,0 3 3,-3 3 0,2-4 1,1 4 4,-2-1-1,1 1-3,-2-3-1,2-2 3,-1-1-3,2 0-5,-4-2-4,8 1-2,-4-6-3,-2 0-1,4-3-4,1 0-2,1-2-4,-5-4-2,1-2-1,3-1-4,-3-5 1,0-4-1,-3 2-4,0-6-7,-4 0-21,-2 2-21,-5 1-23,-3-1-32,4 1-34,-4 4-44,1 1-57,-8 2-206,1-1-51,-1 2-26,-2 1-18</inkml:trace>
  <inkml:trace contextRef="#ctx0" brushRef="#br0" timeOffset="12063.74">15325 10794 1416,'3'-4'-1,"2"4"17,-5-2 8,0 2 21,0 0 13,-14 9 7,4 1 3,-1 0 7,-5 3 2,-1 1 7,-5 5-3,-2 0 0,-3 1-13,0 0 0,-9 8-2,3-1-4,-1-3-4,-3 5-4,0-4-3,4 2-10,0-7-2,3 0-2,0-3-5,0 1-3,3-3-4,3-2 2,1-4-3,0-1-6,6-5-4,1-3-5,-1-3 1,4-5-7,-2-4-3,10-2-5,-2-4-8,4-2-6,3-3-3,3-2 0,4 5 3,2-2 7,5 1-5,2 2 2,1 1 3,3 3 2,-3 3 1,3 4 4,1 5 9,-5-1 3,4 7 3,-7-2 9,7 7 8,-3 0-1,3 1 1,-3 2-2,2 1 9,-2 1 0,0 0 0,0 1 3,-1-2 5,1-1 5,0-2 4,2 2 2,2-6 1,-5 0 8,1-2-9,3-3 1,0-3-11,0-2-2,0-3-3,3-2-7,-3-2-1,1-3-1,1-5-8,-5-3-10,4-2-22,-5-2-35,-5-3-31,-2-3-42,-2 0-43,-4 6-69,-6-8-120,-7 5-191,-4 0 31,-8 6-12,-16-5-28</inkml:trace>
  <inkml:trace contextRef="#ctx0" brushRef="#br0" timeOffset="13164.16">2719 12467 1391,'-17'8'-50,"1"-3"13,3 0 20,-4-1 17,0 4 15,-2-4 9,-2 2 17,5 0 8,2-1 9,1-1 8,-1-1 8,1 2-3,3-2 2,0 1-1,4-4 0,-1 3 6,4-1 18,9 1 6,1-1 2,6-2-1,7 0 3,7 0 14,9-2-17,12-1 7,1 3-1,5-2 1,2-1-13,-3 1-2,2 2 11,-6-2-2,1 2-12,0 0-12,-10 0-5,-3 0-5,-1 0-8,-6-3-6,0 3-5,-6 0-6,0 0-13,-2 0-15,-2 0-21,-2 0-35,-2 0-49,-6-3-60,0 1-57,-3-1-65,-4 2-155,0-7-150,-6 0 49,-7-2-68,0-3-93</inkml:trace>
  <inkml:trace contextRef="#ctx0" brushRef="#br0" timeOffset="15911.99">5554 11990 1506,'4'6'-46,"-1"-2"30,0 4 4,1-4 12,-1 3 15,-3 1 18,0 2 16,0 3 10,-3-4 3,-1 4 11,-2-2 3,-2 0 5,-1 2 7,-1 0-4,-4 1-5,-2-1-3,-1-2-2,1 1-4,-5-5-7,1 3-8,-4-2-7,5-6-1,2 2-5,-2 0-4,-2-4-3,1-4-4,1 3-3,1-4-2,2-3-1,2-2-2,2-2-4,-2-3 0,4-1-1,4-1-3,2 2 5,0-2-1,4 3-1,4-2-1,6 0-1,0 2-2,4 1-1,2-2 2,1 6 7,2-3 0,2 6 3,2-2 1,1 6-2,-5-1-1,1 3 4,4 3 6,-5 4 6,5 2 0,-4 5 5,0 1 4,0 7-15,-3 1-1,-4 4 4,-3 3 1,0 3 6,-3-1 13,-4 3-1,0 0-9,-3-1 3,-3 5-2,-3-4-5,-1 0-5,-4 0-5,2 0-1,-8-3 0,0-1-5,0-4-6,-2-2 6,-5-2-9,4-4 4,-4-4-8,5-3-4,-4-1 1,-1-10-4,5 3-4,-2-8-12,4 0-7,-2-6 0,5 0 3,1-5 7,3 0-5,6 0-5,1 0 8,6-2-6,1 2 4,6 1-1,0-6 7,7 8 11,-1 0-3,1 0 11,3 5-2,3-1 4,-6 5-4,7 3 3,-5 3 1,5 5 0,-4-1-3,-1 3 0,2 2 0,-1 2-2,3 7 4,-3-3-3,0 2-3,0 2-8,0-2-24,-3-2-37,-1-1-47,-5-3-49,2 3-55,3-5-54,-5-2-80,2-3-183,4-4-14,-8 2-124,5-5-162</inkml:trace>
  <inkml:trace contextRef="#ctx0" brushRef="#br0" timeOffset="17531.5">8348 12032 1485,'14'0'31,"-1"0"1,-2 3 15,-2 1 27,-2 2 21,-1 4-1,-6 0 3,0 2 2,0 3 3,-3 0-5,-3 4-1,-1 2-6,-3 2 0,0-4-9,-3 10-13,-4-5-3,1 1-3,-1 1-8,-3-2-7,3-2-4,-3 2-4,0-4-4,0-6-4,0 3-10,0-5-7,-3 2-4,-1-7-9,4-2-3,-3-2-4,0-3 0,2-5-1,2-2-6,-1-6-4,2 0-1,8-2 2,4-2-2,3 3 2,3-2 3,0 0-1,7 2 4,2 1-1,-1 3 0,5 4 4,-4-2-5,8 4 5,-4 4 4,4 0 0,-4 6 6,4-3 7,0 4 6,0 3 7,-1 0 2,1 0 1,0-1 0,-1 3 5,5 0 3,-5-3 2,4 2 2,0-2-1,0-4 3,-3 0 0,3 0 5,0-5-7,0 0 0,-1 0-2,5-5-2,-1-2-5,1-1-3,-5-4-2,2-4-1,-4 2-6,2-11 1,-2 1-5,-7-10-6,-4 2-15,-1-3-32,-2 0-31,-3-3-37,-8 3-62,8 5-81,-6 0-175,-4 0-125,4 0-129,-8 5-174</inkml:trace>
  <inkml:trace contextRef="#ctx0" brushRef="#br0" timeOffset="18274.14">10349 12065 1745,'-3'-8'-45,"-3"-2"22,2 2 15,-2 1 22,0 2 13,-2 0 3,-2 2 10,4 3 12,-8 3 7,4 2 6,1 3 3,-8 4 5,0 4 2,0 1 1,-3 3 3,-3 2-6,3 3-4,-4 0-8,1 0-1,0 3-8,-7-1-2,0 3-4,0-2-9,3-3 1,0-3-5,1-2-4,-1 0-3,0 0-2,-4-5-3,1 0-2,9-4-3,-7-7-6,2 1-11,-1-2-3,4-6-6,6-4-9,-1-1-5,2-4-9,2-6-1,6-2-4,4 1 3,0-5 5,8 2 2,6 2-1,0 3 7,0-1 0,2 3 2,6 5 2,-1 0 6,0 5 0,1 0 7,0 3 6,3 4 1,-2 1 8,4 2 0,-3 0 11,3 5 2,1-3 0,-1 6 4,1-5-1,-1 4 1,0-2 1,1-3 5,-1 3-3,1-2-1,2-4 3,-3 2-4,-2-4 0,-1 1 0,-1-6-2,5-2-10,0 0 5,-5-2-3,-2-3-1,-1-5-5,-5-6 1,2 1-4,-7-2-4,-2-5-17,-4-6-19,-4-2-23,-2-2-26,-1-1-22,-2 1-24,1 2-40,-8-5-74,6 7-211,0 1-187,0 4-136</inkml:trace>
  <inkml:trace contextRef="#ctx0" brushRef="#br0" timeOffset="19054.05">12377 11940 1739,'-3'7'-48,"0"1"11,-4 1 20,1 3 15,-5 5 3,-5-2 6,2 2 6,-5 3 7,-2 3-2,-2-4-3,-1 4 1,-3-3-1,2 2 3,-5-2 2,0-3-2,-4 1-3,0 0 1,4-3-2,-3-3-2,6-4 0,-3-1-3,7-2 2,-3-1-5,2-4-1,3-1 0,2-4-9,2-1 5,8-3 2,-1-1 2,2 0-1,5 0-3,6-2-3,0 0 3,5 3 2,4-1 4,-2 3 4,5 2 9,0 0 7,3 0 5,-1 5 11,-1 2 6,4 1 0,0 2-1,3 2 5,1 3 4,0 0 5,2 2-6,4 1-2,0 2-2,0 3 1,-4-6-4,4 3 1,0-1-1,-3-5-4,-3 1 4,2-5-4,1 0-1,0-3-2,-8-2-3,8-2-8,-3-3-2,-1-3-1,1-2 0,-8-4-6,4-2-1,-5-6-8,-7-3 3,3-3-6,-5-4-11,-6-3-14,-3-1-16,0-1-12,-5-1-11,2 3-15,-1 6-17,-2-1-20,2 5-38,4 2-41,-6 4-83,4 4-161,2-2-172,0 3-99</inkml:trace>
  <inkml:trace contextRef="#ctx0" brushRef="#br0" timeOffset="19598.18">13798 11794 1718,'10'0'18,"-3"6"-5,-4-4 15,1 3 15,-4 2 11,0 4-1,-7-2 9,-4 4 0,1 2 4,-6 3-1,-4 3-3,0 0-5,-7 1-3,-3 1-5,0-2-4,-3 3-2,-7 1-6,4-3 0,-8 2-6,11-7-3,-4 0-5,1-2 2,-2-4-5,8-2-1,0 1-1,4-5-2,-1-2-5,4-1-6,3-4-1,3-1-5,0-4 1,1-3-3,5 0-2,5-5 1,0 0 0,2-1-1,8 2 2,-1-1-1,3 1-2,8 2 4,-1 0 0,7 0 1,0 2 1,3 5 3,4 2 0,0 2 4,0 5 3,3 4 0,-3-1 12,6 8 0,-3 2 8,0 4 1,0-2 1,0 1 0,-3-1-3,-1 2-2,-1-1-1,3-2-1,-5-2-3,-3-2 1,4-4 1,-4 0 1,4-3-8,-1-2 4,0-5-3,0 3-4,-2-6-1,-2-2 0,1 0-3,4-5-3,-4-4 3,0-4-5,0-5-4,-4-2-15,1-5-13,-7-2-16,1-2-18,-2 0-13,-2 5-16,2-2-20,-1 7-25,-2-2-36,1 4-86,-1 4-168,2-2-205,1 3-127</inkml:trace>
  <inkml:trace contextRef="#ctx0" brushRef="#br0" timeOffset="20189.59">15509 11662 1640,'17'2'-13,"-4"1"-2,-1 2 31,-4 3 23,-2 0 14,-2 1 7,-4 6 0,-4-2 7,-2 4-4,-4 4 9,-4 3-3,-2 1-4,-4-3 3,-4 4-1,2 1-4,-8 1-4,3-3-6,-6 2-5,-2-1-3,5-4 0,-3-2-5,3-4-2,-6 4-3,6-4-4,-7-3-2,7-3-5,3-6-2,0 2-3,4-6-1,4-3-2,-5-2-3,7-5-4,1-2 0,2-6-3,4-3-2,7 2-4,-4-3 3,11 2-1,-1-3-1,10 3 0,1 3 1,-1 2 0,4 1 0,3 5 0,-1 2 2,-1 4 3,1 3 7,1 5 6,1 0 7,-2 8 12,1-3-1,1 5 2,-2-1 2,1 2 5,1 4 1,1 0 2,-5-5-11,4 2 5,-5-2-1,1 1 2,-1-4-3,-2 0 2,2-5 13,1-1-4,-4-1-8,3-3 0,1-2-7,1 0-2,2-5-2,-5-3-1,5-3-5,1-4-9,2-8 6,-7-3-1,4 0-8,-5-7-2,-2 0-6,-3 1 1,0-1-8,-4 3-21,-2 5-34,-4 3-37,-4 2-40,-2 0-46,0 2-42,-1 3-48,-4 0-156,2 2-133,-6-1 43,3 1-38,-1 0-53</inkml:trace>
  <inkml:trace contextRef="#ctx0" brushRef="#br0" timeOffset="20333.21">15715 11595 1681,'14'6'28,"-1"0"-1,0 0-5,4-1-11,-4 2-68,1-2-78,-4 0-194,-4 0-96,-2-5 66</inkml:trace>
  <inkml:trace contextRef="#ctx0" brushRef="#br0" timeOffset="23473.6">2650 13197 333,'-7'0'151,"3"0"61,-3 0-63,1 0-38,6 0-24,-10 0-9,7 0-1,-4 0-6,7 0 0,-10 0 4,7 0 2,3 0-1,-7 0-4,7 0 2,-7 0-6,7 0-5,0 0-8,-7 0 0,7 0-4,0 0-7,-3 3-4,3-3 2,0 0-3,0 0-2,0 0 2,0 0-2,0 0 0,-6-3 8,6 3 11,0 0 4,0 0-4,13 3 1,-3-3 8,0 0 5,7 2 5,2-2 2,5 3-7,6-3 11,3 3-2,4-3-10,3 1-5,3-1-7,5 3 1,-6 0-10,-2-3-3,-2 2-3,5 3-6,-11-5-1,2 0-4,-1 3-5,-6-3-6,3 2-18,-3 1-26,-7-3-37,3 2-32,-6-2-52,3 0-51,-4 2-88,5-2-209,-8 0-47,-3 0-76,0-2-113</inkml:trace>
  <inkml:trace contextRef="#ctx0" brushRef="#br0" timeOffset="23972.27">5150 13375 1508,'0'0'-96,"0"0"25,-3 5-42,0-5-54</inkml:trace>
  <inkml:trace contextRef="#ctx0" brushRef="#br0" timeOffset="24248.53">5141 13382 1010,'-4'2'4,"-3"-2"0,4 3 6,0-3 21,-1 2 2,-2 1 7,2-3 4,-2 5 0,2-5 6,-2 0-2,2 0 6,-2 0-1,-1 0 7,1 0 11,2 0 7,4 0 2,-10 0-2,7 0-1,3 0-2,-7 0 2,7 0 5,0-5 14,0 5 5,13-3-1,-2 1-4,2-1 1,3 1-2,4 0-2,7-3 7,0 2 0,6-4-22,0 1-5,4 2 1,4-4-8,-5 1-6,-3 1-7,1 1-6,-4 1-5,0 1-7,-4-5 1,1 3-2,0 3-5,-8-3-9,-1 3-3,-2-1-8,1 3-17,0-5-27,-4 3-22,-7-1-42,4 0-46,-4 2-39,-1-2-76,-5 0-210,0 1-75,-5-5-85,3 2-127</inkml:trace>
  <inkml:trace contextRef="#ctx0" brushRef="#br0" timeOffset="78612.89">6941 12063 828,'0'0'125,"0"0"-53,0 0-358</inkml:trace>
  <inkml:trace contextRef="#ctx0" brushRef="#br0" timeOffset="79021.3">6955 12072 969,'0'3'98,"0"-1"-7,0 1-2,0-3 7,0 3-3,-4-1-2,0 3-6,1-3 0,-4 0 3,2 4-4,1 1-1,-7 3-2,1-2-2,5 5 4,-6 4 0,4 0 0,-2 3-4,1 1-4,-2-1 3,0 2-6,5-1-4,-2 3-3,-4 1-1,4-3-7,-3 2 1,1-3-1,-2 1-4,1-2-10,5-2-1,-3 0-6,1-6-1,1 3-6,2-5-2,-1 4-3,1-5-3,0 1 0,-2-3 3,3 1-3,3-1-5,-4-2-1,8 0 2,-1-2-4,3-3 2,2 1-2,1-1 1,4-1-4,4-2 2,0 3-1,2-2-3,1 2 3,5-6 1,0 6-2,5-2 4,0 2-3,0-2 0,0 2 1,4-3 1,0 3-3,-4-2 2,4-1-3,-4 3-4,3-2 2,-6 2 3,3-3-1,0 1-4,-8-1-1,5 1-3,-3 2 0,2-3 1,-5-1-11,-2 1-13,1-2-11,0 2-16,0-1-18,-3-1-19,-1-1-21,-2-1-13,-1 2-27,1-3-30,-7 3-31,-4-5-73,0 5-126,-6-2-72,-4-1-42,-8-1-25</inkml:trace>
  <inkml:trace contextRef="#ctx0" brushRef="#br0" timeOffset="79302.11">7018 12152 1357,'0'-6'14,"-3"0"29,3 0 4,0 2 8,0-1 14,0 0 11,0-1 11,-4 4-1,4 0-1,0 2 5,0 0 21,-4 10 4,4 2 10,0 6 14,0 4-18,0 6 27,4 7 9,-4 0-4,4 5-10,-4 0-9,3 5-8,4 6-16,-4-5-10,0 7-15,1-1-6,6 1-8,-3-1-19,2 1-21,1-1-44,4-2-46,-8 1-45,4-8-54,-6-2-66,-1-4-75,-3-1-203,-3-4-63,-11-4 54,-2-6-72,-7-2-80</inkml:trace>
  <inkml:trace contextRef="#ctx0" brushRef="#br0" timeOffset="79855.09">5783 11765 1520,'0'0'-236</inkml:trace>
  <inkml:trace contextRef="#ctx0" brushRef="#br0" timeOffset="80005.68">5808 11775 1236,'3'2'-3,"3"4"18,0 1 11,2 0 16,-4 3 16,4 3 8,0-1 10,-2 6 2,5-1 8,-6 1-8,5 2-5,1 0 3,-2-1-7,1 1-6,5 0-6,-5 1-6,-1-1-5,5-3-6,-4 4-2,3-4-8,-3-3-13,0-1-15,0 0-21,-3-3-24,3 0-28,-4 0-38,-3-5-61,1 2-113,-4-4-270,0-1-55</inkml:trace>
  <inkml:trace contextRef="#ctx0" brushRef="#br0" timeOffset="80093.45">5921 11787 1357</inkml:trace>
  <inkml:trace contextRef="#ctx0" brushRef="#br0" timeOffset="80265.98">5934 11772 1314,'7'-4'11,"-1"1"8,-3 3 18,1 3 25,-4 0 13,7 3 17,-7 4 7,0 0 8,0 5 8,-3 3-1,3 2-1,-4 5-5,0 0 0,1 0-11,-1 2-6,2 5-5,-1-1-10,-1 1-10,1 1-3,0-1-6,-1-4-4,1-1-9,-1-2-9,4 1-13,-4-2-18,4-4-20,-2 0-28,-2-2-22,0-3-34,2 0-25,-1 0-40,-4-5-65,-1 0-123,-2-3-317,2-2-165</inkml:trace>
  <inkml:trace contextRef="#ctx0" brushRef="#br0" timeOffset="80370.7">5604 12075 1658</inkml:trace>
  <inkml:trace contextRef="#ctx0" brushRef="#br0" timeOffset="80522.3">5618 12059 1590,'3'-4'18,"0"-1"11,4 2 14,-4-2 20,3-2 12,2 2 10,-3-3 8,6 1 4,2 2 5,1-3 1,2 3-1,8 1-3,-2-5 0,6 5-3,2-1-1,0 0-5,6-3-7,4 3-1,-3-2-12,3 1-8,0-1-13,0 0-37,0 2-48,0-2-60,-3-2-69,0 1-70,-10 2-210,-1 0-74,-3 2-73,-6-1-93</inkml:trace>
  <inkml:trace contextRef="#ctx0" brushRef="#br0" timeOffset="106190.74">6484 13197 636,'0'0'79,"-3"-4"-6,3 4-13,7 0-24,-7 0-216</inkml:trace>
  <inkml:trace contextRef="#ctx0" brushRef="#br0" timeOffset="106731.32">6494 13197 809,'4'0'58,"-4"0"4,4 0-7,-4 3 8,0-3 2,0 0 4,0 0 0,3 2-1,-3-2-1,0 3 4,3-3 0,-3 3 2,0-3 5,0 0-6,-6 7 3,2 0-2,0-4-2,1 2 0,-4 2 2,1 3-6,-4-6-1,3 8-4,0-3-6,-2 3-2,-2 1-3,-2-1-7,3 1-4,-3 5-4,3-3 0,0-3-7,0 3-1,0 0-4,0 1-2,0 1-4,3-7 0,1 0-4,-1-1-1,-4 4-1,8-6-2,-3 4 0,-1-4-1,4 1-2,-1-4 0,-3 4-1,7-3-1,-3-2 2,0 2-3,3-1-1,-3-1-1,0-1-2,3 1 0,0 2 0,-4-5 2,1 3-2,3 1 2,3-4 0,-3 0 1,0 3 0,4-1-3,-4-2 1,3 4 1,-3-4-2,3 2 0,-3-2 2,3 0 0,-3 0-1,3 1-1,-3-1 1,4 0-1,-4 0-1,3 6 1,-3-6 1,4 0 0,-4 0-1,7 0 2,-4 0-3,3 0 2,-3 0 3,4 0-1,4 0 3,-5 0 1,7 3-2,-2 2 3,5-5 1,-2 0 4,2 3-4,4-2 4,-3-1-6,-1 3 1,2 0-2,-2-3 3,4 2-3,-4-2-2,4 0 3,-2 0-3,-2 0 1,4-2 1,-2-1-2,1 0-6,1 2-10,-4-2-12,4 3-11,-7-8-21,4 8-12,-4-7-24,0 1-23,-3 1-20,1 1-18,-2 1-15,-1-5-29,-8 1-65,2 5-324,-2-6-85</inkml:trace>
  <inkml:trace contextRef="#ctx0" brushRef="#br0" timeOffset="107012.57">6532 13372 1622,'-4'-5'0,"4"3"12,-4-1 14,4 3 15,-3-3 8,3 3 9,-7-1 6,7 1 11,0 0 23,0 9 6,0-1 5,4 4 1,-4 5 2,3-3-8,-3 8 3,0 2-11,0 0 1,0 3-14,3 0-9,-3-3-8,4 7-5,-4-6-1,0 3-14,4-3-8,-1 0-22,0-3-21,-3-2-25,3 2-30,0-7-34,-3 3-31,0-7-26,4 3-33,2-4-31,-3-3-87,2 1-111,-2-5-182,0-3-95</inkml:trace>
  <inkml:trace contextRef="#ctx0" brushRef="#br0" timeOffset="107137.24">6857 13115 1425</inkml:trace>
  <inkml:trace contextRef="#ctx0" brushRef="#br0" timeOffset="107330.27">6877 13097 1352,'10'-10'17,"1"5"8,-7 0 3,1 0 15,2 5 22,0 0 27,0 3 19,0 2 13,-1 4 1,4 6 14,-3 8 3,0 2 4,-1 7 9,-2 6-4,-2-1-1,2 6-6,-4 2-10,0-3-13,0 3-15,0 0-7,0 6-10,4 2-13,-1-4-4,1 1-10,2-2-11,-3-11-33,3 1-29,2-4-36,-5-8-33,4-1-31,-4-1-30,0-6-32,4 0-22,-4-3-34,1-8-89,3 1-117,-1-6-47,-3-4-68,1-3-51</inkml:trace>
  <inkml:trace contextRef="#ctx0" brushRef="#br0" timeOffset="107735.56">7308 13455 1634,'11'-8'44,"-5"1"13,1 0 6,-4 4 8,3 3 13,-3-8 7,2 11 9,-5-3 4,0 5 6,0-1-11,0 4 3,-5 0-5,5 1-16,-3 4 1,0-6-2,3 4-7,-3 4-9,3-8 6,0 3-19,0 2-3,0 1-7,3-6-2,0 5 6,0 2-14,2-4-6,4-3-1,-2 3-4,3 0 2,0-2 1,3-1 3,1-1-4,-1 3 0,1-6 1,-1 2-4,0-1 9,-3 2-7,3 1 4,1-4 8,-4 2 3,3-3 4,-3 0 6,0 3 5,0 3 6,0-5-4,-3 1 0,1 7 3,-3-4-1,-2 1-9,1 2-3,-4-3 2,-4 5-9,-4 1-9,3-3-7,-5-1-29,-5 5-32,0-4-26,-2 5-24,-6-11-30,3 4-34,-3 0-34,-1-4-39,5-1-22,-2-3-38,1-3-95,-4-4-103,5-6-15,2 1-26,1-5-31</inkml:trace>
  <inkml:trace contextRef="#ctx0" brushRef="#br0" timeOffset="107889.15">7385 13387 1551,'30'-15'51,"-3"-2"16,-1-4 20,1 9 12,-1-1 1,3 1-11,6-2-6,-2 3-8,-3-7-6,2 6-6,-2 2-9,-2 0-6,-4 0-19,-1 3-28,-2-1-40,-6 1-48,3 1-71,-9 4-201,-6 2-261,1-3-119</inkml:trace>
  <inkml:trace contextRef="#ctx0" brushRef="#br0" timeOffset="108689.01">6314 12833 1616,'4'-3'-58,"-4"0"14,0 3 25,3-2 16,1-1 4,-4 3 14,0-1 10,0 1 17,9 0 8,-5 4 14,-1-2 8,4 4 11,0 1 4,-1 0-1,1 1 2,6 4-4,-3 0-9,7 2-5,-7-2-8,3 5-5,4-5-5,-4 4-4,-2-1-7,5-3-2,-6 3-4,3 0-7,-3-5-16,-3-1-24,3 3-25,-4-3-27,1 2-30,-1-4-27,-1 0-44,-5-2-50,-5 0-99,5-5-260,-3 2-74</inkml:trace>
  <inkml:trace contextRef="#ctx0" brushRef="#br0" timeOffset="108939.85">6408 12775 1501,'0'-5'-45,"7"0"34,-4 5 28,3 2 19,-2 3 21,-1 0 20,-3 2 14,3 4 8,1 3 3,-4 2-2,-4 6-2,1-2-4,-4 3-7,4 2-10,-7 2-8,3 3-4,-3 0-7,1 0-6,2-4-7,0 3-12,-3-3-12,4-5-23,-5 2-17,5-4-25,-1 2-26,1-9-20,2 4-19,1-4-29,-4 1-22,0-6-31,1 1-58,3-1-313,-4-4-63</inkml:trace>
  <inkml:trace contextRef="#ctx0" brushRef="#br0" timeOffset="109090.45">6208 13157 1487,'0'-7'-18,"0"-1"20,3 0 31,0 1 21,4-2 16,3 0 11,0 0 12,7-2 7,2 2-4,5 1-7,3-5-6,0 4-11,-1-1-8,8-1-21,2 4-52,-3-6-57,7 6-70,-7-3-131,2 1-370,1-2-133</inkml:trace>
  <inkml:trace contextRef="#ctx0" brushRef="#br0" timeOffset="119905.79">8248 13232 1716,'0'0'-133,"4"7"2,-1-7 110,1 8 33,-1-8 12,1 0 3,-1 3 4,-3-3 13,3 1 4,-3 2 0,0-3-1,0 3 0,0-3 1,-3 2-5,3-2-2,0 0-5,0 0 2,0 0 1,0 0 1,-7-5-3,7 5-4,0 0 6,-3-3-5,3 3 3,-4-1-2,4 1 1,0 0-3,0 0 3,0-3 0,0 3-1,0 0-3,0 0 1,0 0-4,0 0-1,0 0 0,0 0-3,0 0-4,0 0-4,0 0 0,4-5 2,-1 5 11,-3 0 5,10 0 5,-3 0-4,6 0 7,-3 0 3,3 0-2,1 0 2,-1-3-7,4 3 2,-4-2 5,4-1-1,-1 3 3,1-2-3,-1 0-4,1 2 0,1-3 1,-2 1-9,-2-1 7,2 3-9,-2-5-1,-1 3-6,-4-1 7,5 3-8,-4-3-2,-1 2 2,-1 1-6,2 0 5,-4-3-1,0 3 2,2-3-2,-2 3 6,-2-2-10,2 2 4,-4 0 2,3-3 7,-1 3-9,-4 0 9,6 3-10,-6 2 17,3-1-1,1 4 13,-1 0-10,0 4 3,-1 1 3,3 2 4,-2 3-4,-3 1-1,3 1 7,1 5-4,-4 0-5,3 3 6,4 5-3,-4-2-3,4 2-5,-1 0-4,-2 0-3,-1-4-2,4 1-6,-2-2-1,3-3-2,-1-3-13,-4-3-26,0-1-29,4 3-42,-5-9-36,6 0-33,-5-1-44,5-4-41,4-4-52,-5-6-112,4-3-177,1-6 33,2-10-147,2-5-193</inkml:trace>
  <inkml:trace contextRef="#ctx0" brushRef="#br0" timeOffset="120031.73">10354 12876 1718</inkml:trace>
  <inkml:trace contextRef="#ctx0" brushRef="#br0" timeOffset="120487.54">10390 12882 1629,'16'0'-23,"-2"2"11,-8 2 27,4-2 19,-2 5 17,-2-2 13,-3 2 9,1 6 8,-1-5 6,-3 9 5,0-7-1,-3 5 2,-1 5-1,-2 2-5,-2-2 0,-1 4 2,-1-2-2,4 2-9,-8 2-6,1 1-3,-4 0-14,-4 1 0,5-3 0,-7 1-12,-1-2-2,-3 1-9,1-5 1,-4 3-4,0-6-5,0-5 0,0 4-5,4-9-6,-1 1-5,0-1-2,3-7-9,5-4-5,-2-1 1,5-4-2,-1 2 2,7-3-2,0 3 2,3-8-1,7 5 1,0-2-2,4 1 2,2 1 2,5-3 3,-2 6 5,5 2-3,-1-2 7,4 1-1,0 5 7,-1 1 0,4 0 2,-3 1 0,3 2 2,3 2 2,-2 0-1,-2 0 5,1 0-2,-3 0 3,0 0-8,0 0 6,-4-1-7,4-1 2,-4 0 6,4-1-5,-4 2 1,0-8-1,4 2-2,0-4 4,-4 2-4,4-6-7,-1-2 4,-2-4-2,-1 0-4,-4-5 1,2-4-2,-5-4 0,1-5 1,-4 0-5,-3-2-9,0 5-4,-3-5-9,0 11-5,-1 0-18,-2 0-25,3 0-32,0 8-46,-2 2-65,10 0-64,-5 4-172,3 2-75,0 1-115,3 1-135</inkml:trace>
  <inkml:trace contextRef="#ctx0" brushRef="#br0" timeOffset="120891.46">12581 12795 1549</inkml:trace>
  <inkml:trace contextRef="#ctx0" brushRef="#br0" timeOffset="121423.84">12594 12800 1526,'3'0'21,"0"1"-1,-3 2 7,4 0 19,-4 3 8,-4-1 5,1 2 2,3 1 3,-3 1 6,-4-1 0,4 4-8,-3-2-4,-2 2-3,2 1-1,-7-1-1,2 6-2,-2 2-4,0-4-1,-4 4-1,4-3-2,-7 8-1,0-3-3,0-2-2,-3 2-6,2 2 0,-1-4-4,-2 2-1,1-5-3,2 1-3,2-3 0,2-3-2,-4 1 0,5-4-3,-1 2-2,1-4 0,-4-1 1,4-1-4,-1-5 1,0 0-1,0-3-1,4 1-1,-4-7-2,4 2-1,-4-3 1,4-2 1,-1-4-4,5 4 2,-2-1 4,1-4-2,4 7-4,-1-5 0,4 6 3,-1-2-2,4-2 1,0 1 1,0 4-2,7-1 0,-3 4 3,5-3 2,1 6 3,1-1 2,2 0 2,1 3 8,2 3 3,1 0-1,-1-1 8,4 6 2,1-1 2,-2 0-2,5 4-6,-4-4 0,-1 4 7,5-2-1,-7 1-3,6 0 4,-3 0 1,0 0 5,-4-2-8,5-1 3,-4-1-3,-4-1-3,4-1 8,-4-1-3,0-3-4,1 0-2,2-3-1,-6 3-1,3-7-8,1-1 5,-4-2-8,-4-3-4,1 1-9,3-10-4,-10-2 0,4 3-2,-4-1-5,0-4-13,-8 1 3,5 2-5,-5 2-17,3 0-13,-1 1-13,-4 0-28,-1 2-38,2 1-49,-1 5-75,-4-3-174,4 2-143,-7-1 71,4 2-68,-1 0-69</inkml:trace>
  <inkml:trace contextRef="#ctx0" brushRef="#br0" timeOffset="121525.57">12507 12746 1371</inkml:trace>
  <inkml:trace contextRef="#ctx0" brushRef="#br0" timeOffset="121610.88">12540 12755 1258,'14'3'-62,"-1"1"-23,1-1-88,-4-1-146,-4-2 164</inkml:trace>
  <inkml:trace contextRef="#ctx0" brushRef="#br0" timeOffset="122202.8">14054 12937 814,'8'-10'-101</inkml:trace>
  <inkml:trace contextRef="#ctx0" brushRef="#br0" timeOffset="122648.61">14081 12912 760,'8'-4'34,"-2"-2"4,-3 4 2,4 2 10,-4 2 11,-3 4 1,3 3 3,-6-1 10,0 1 13,-4 4 0,1 3 2,-2-2-2,-4 6-1,-1 0-2,-1-3-4,-7 7-2,5-2-9,-4-2-5,-4 2-9,5-2-1,-1-3-8,3 0-4,-3 0-3,3-2-7,4-1 0,0-4-2,-1-3-5,1 1-1,-1-4-3,2-1-2,1 2 1,-2-5-6,0-2-2,2-4-4,-1-3-12,1-1 0,1-5 0,1-2 2,1-1-3,6 8 0,-2-10 0,4 8 2,0-3-3,0 3 3,4-1 0,2 10 0,4-7-1,0 7 3,4 1 1,-2 4 3,6 1 5,1 2 0,4 3 4,4 1 3,6 4 4,-3-1 2,4 1 1,2-1 5,-1 4 5,1-7 3,1 4 4,-4-5 0,0-1 2,-3-2-2,0 0-3,0-5-2,-3 3-1,0-6 0,-4-2-2,0 0-3,0-2-4,-2-1 1,-8-5-3,1 1-3,-5-5-2,-2-1 0,-4 3-5,-3-10 0,-3 5-10,-4-2-5,1 1-4,-1 4-13,0 0-17,0 0-19,1 6-15,0-2-30,-1 4-34,3-2-26,4 6-28,0-2-37,4 2-123,3 0-281,-1-3-128</inkml:trace>
  <inkml:trace contextRef="#ctx0" brushRef="#br0" timeOffset="123197.95">15929 12672 1560,'23'-1'-53,"-2"2"69,-8-1 8,1 0 3,-5 3 4,-2 2 19,-4-1 12,0 2 6,-3 4 1,-3 2 2,-3-2 1,-4 2-6,-1 4 0,-5 1-2,-1 0 1,-2 3-6,-5 3 2,-3-3-8,0 5-5,-3-4-6,-3 3-1,3-4-7,-7 6-4,1-5-1,-5 2-3,7-5-3,2-3-3,-6 3-3,6-4-1,-1-4-1,0 0-8,6-5-4,-3-1-1,6-4-7,-2-1 1,2-2-1,8-10 0,-1 1 0,4-1 0,2 1 1,5-3 0,6 5-2,0-5 1,3 5 2,3-4 1,2 3 2,5 4 13,1-1 0,-2 5 1,9 3 6,-5 0 2,11 5 0,0 4 5,-2-2-1,3 2-1,4 4 8,6-3 1,-6 5 1,2-5 0,0-2-6,-4 2 0,-4-5-5,-2 2 3,3-4 1,-4-3-3,-3-3-5,3-4 0,-3-1-2,-3-5 0,0 1-5,-4-5-2,-7-5-4,2-2-18,-8-1-19,0-4-20,-8-4-26,-1 3-30,2 1-34,-3 0-63,-3 0-156,-4 0-179,4 3-77,-1-2-112</inkml:trace>
  <inkml:trace contextRef="#ctx0" brushRef="#br0" timeOffset="123327.6">15866 12489 1842,'9'3'32,"2"0"0,-1-1-5,-4 1-7,8-2-26,-4 3-43,-1-2-63,2 0-184,-8 2-211,-3 1-12</inkml:trace>
  <inkml:trace contextRef="#ctx0" brushRef="#br0" timeOffset="124126.62">2409 14607 1380,'0'0'-184,"0"0"-223</inkml:trace>
  <inkml:trace contextRef="#ctx0" brushRef="#br0" timeOffset="124437.79">2403 14607 1213,'0'0'41,"0"0"-7,0 0 3,0 0-2,0 0 4,0 0-4,0 0 4,0 0-9,-8 0 3,8 0-1,0-3-1,0-1-7,0 4 4,-3-3 1,3-2 0,0 2 6,-3 3-1,3-5 7,0 5 0,0 0 8,-3-2 0,0-5-2,-1 4 0,4 3 5,-3-7-1,0 7-2,3 0-1,-3-6 0,3 5-6,0 1-4,0 0-6,3-8 9,0 5 3,4 3 4,5-6 7,6 5 5,2 1 10,10 0 4,3-6 1,7 6 8,7-2-4,6 2 8,10-7 12,4 4-3,3-5-2,-3 3-12,-4 1-10,3-4-2,-6 3-8,-9 3-10,-4-5-4,-1 4-19,-6-2-17,-3 2-25,-7 3-25,0-7-38,-4 7-44,-5 0-58,2 0-49,-10 0-104,4-6-223,-7 1 26,1 1-77,-2-4-105</inkml:trace>
  <inkml:trace contextRef="#ctx0" brushRef="#br0" timeOffset="124944.43">4621 14454 1527,'-11'3'-97,"8"5"-170</inkml:trace>
  <inkml:trace contextRef="#ctx0" brushRef="#br0" timeOffset="125189.78">4587 14472 1075,'-4'0'9,"-2"8"9,2-8 14,1 3 8,0-2 9,0 5 8,0-6 11,-1 2 5,-3 3 6,7-5-2,-3 0 0,-1 3 0,4-3-5,-3 0-4,3 5-1,0-5-5,0 0 1,0 0 4,0 0 1,10-8-2,-3 8-2,0-5 4,6 3 5,1 2 11,5 0 3,4-6 1,4 5 1,7 1 10,2-3 9,8 3-13,-4 0-1,6 0-8,1-5-10,0 5-8,-1 0-3,1 5-10,0-5-10,-7 0-4,-3 0-14,-1-5-15,-3 5-26,1 0-26,-4 0-39,0-3-51,-3 3-73,-1-6-61,1 5-221,-3-7-52,-5 1-122,1-4-154</inkml:trace>
  <inkml:trace contextRef="#ctx0" brushRef="#br0" timeOffset="125721.36">7155 14117 1649</inkml:trace>
  <inkml:trace contextRef="#ctx0" brushRef="#br0" timeOffset="126162.7">7311 14258 1495</inkml:trace>
  <inkml:trace contextRef="#ctx0" brushRef="#br0" timeOffset="137211.28">6265 14525 799,'0'0'69,"0"0"-269,0 0-60</inkml:trace>
  <inkml:trace contextRef="#ctx0" brushRef="#br0" timeOffset="137548.37">6265 14525 572,'9'4'99,"-9"-4"-18,0 0-16,7 0 7,-7 0 15,0 0-2,0 0 5,0 0 1,0 0 1,0 0 1,0 0 3,0 0-1,0 0 3,0 0 1,0 0 1,3-4 1,-3 4-1,0 0-3,0 0 1,0 0-7,0 0 1,0 0-3,0 0-3,0 0 0,0 0-4,0 7-4,0-7-7,0 0 0,0 0 2,14-7 11,-1 4 3,1 3 7,5-5 5,1 2 2,7 3 6,3-5 5,3 5-3,1-2 6,2 2-10,5-2-8,-1-3-2,-1 5-7,-1-3-8,-5-2-4,-1 3-1,6 2-5,-6-6-8,2 2-4,-4-1-3,3 2-2,-3-4-3,1 1-8,-5 1-4,4-2-5,-6 2-3,3 2-4,-4-4-6,-3 5-12,-3-3-26,-1 2-30,-2 3-39,2-5-43,-2 3-38,-5-4-73,1 2-73,-2-4-132,1 1-203,-5-4 66,-1 4-273,0-1-339</inkml:trace>
  <inkml:trace contextRef="#ctx0" brushRef="#br0" timeOffset="141842.79">2959 5121 2147,'0'0'-129,"-3"4"20,3-2-60,3 0-129,-6 2-193</inkml:trace>
  <inkml:trace contextRef="#ctx0" brushRef="#br0" timeOffset="143299.57">2959 5138 1341,'0'0'-35,"-3"3"3,3-3 12,-4 1 2,4 2 7,0-3 2,0 0 9,-2 2 1,-1-2 4,3 3 0,0-3 4,-6 3-3,6-3 7,0 0 6,0 0-3,0 0 4,0 0 0,0 0-4,0 0 1,9-6 3,-7 4-4,2-2 2,-1 1 1,0-2-1,4-3 5,1 0 0,-5 0 6,7 1 1,-4 0-1,0-1 0,4-1-3,0-2 6,-3 2 0,4-3-1,-1 3 2,-1-1 3,2-2-5,1 0-2,-2 0-2,4-4-3,-1 3 2,-2 1 0,2-1-5,0 1-1,1 0 0,-2-5-2,-1 5-3,2 0-1,1-3 1,-1 3-2,0-4 0,1 4 1,-1 0 5,1-1 0,-5 1-3,4-1-3,1 0-1,-1 1 0,1 0-4,2 2 1,-5 0-2,2 0-2,-4-2 5,5 1-5,-1 1 0,-2 0 1,2 3-2,0-3-1,-3 2 2,3 1 2,-2-1-5,2-1 1,-4 1-2,5 0-1,-4-2 5,4 3-2,-5-1 0,1 1-1,1-3 1,2 2-2,-4 1 0,2-1 2,2 1 0,-3-4 0,0 4 2,0 2-1,0-3 0,4 1 2,-5 3-1,2-4-3,-1 4 4,2-4-3,-1 2 0,-4-1-2,6-1 1,-3 3 1,0 0 2,0-2 1,3 1-1,-3-1 2,0 0-3,4 2 3,-6-2 3,7-2-3,-5 5 2,0-4 5,4 0-1,-5 4 0,1-4-2,1 0 3,-2 1 0,3 0-2,3-1 2,-5 1-2,0-3-2,0 2 2,3 3-2,-2-5-1,-2 3 0,1-3-3,3 3 3,-3-1-2,0-2 0,4 0-1,-4 0 1,4 2-2,-8-2 4,4 2-1,4-1-2,-5 1 2,-2-4 0,4 4-2,-2-4-1,4 2 0,-2 0 4,2-3-3,1 1-2,-2 0-1,1-1 3,1-2 1,2 2-4,-2-1 2,2-1-2,-2-2 1,2 5 2,-2-5 1,-1 5 1,1-5 1,-1 4 0,1-3-6,-4 2 1,3 1 2,0-2-4,0 3 1,-2-3-1,-1 2 0,3-2 0,-3 3 0,6 0-1,-2-1 1,-4 2 1,3-1-4,-2-1 1,1 4 2,-2-1-1,4-2 0,-4-4 0,4 4 0,-2-1 4,2 1-4,3-1-1,-4 1 1,-1 2-1,-1-5 2,6-1-1,-4 7-2,1-4 2,1-2 0,0 2-1,0-1-2,0 1 2,-2-2 1,0 3-1,4-3-1,0 0 3,-2-1-2,6-1 1,-4 3-1,0-2 0,-1 1-2,1 0 2,0 0-1,-1 1 1,1-2-1,-1 1 0,1 2 0,0-1 2,-4-1-2,4 0 0,0 2 3,-4-2-2,4 3 0,3-4-1,-7 4 0,8-3 3,-9 3-3,9-1 0,-5 1 1,1 0-1,3-5 0,0 8 1,-3-1 2,-1-3-1,4 4-4,1-4 3,-5 1 1,1 2 1,-1-1-4,1-1 3,3 2 0,3-2-2,-3 0 1,1-1 0,1 0 1,2 1 0,-4-3-2,7 0 2,-4 3-3,0-3 4,1-3-2,3 3 0,-2-3 5,3 3-5,-6 2 4,6-4-2,-2 2 3,-2 0-2,3-2-1,-4 1-1,-1 1 2,3 1-1,1-3 1,-2-1 3,2 0-3,1 1 4,-1 2 0,-9 0 1,4-1 6,1 4 4,-1-5-2,6-1-1,-4 2 0,4-3-3,-1 1 0,-3 1 3,4 3 5,3-1 5,-6-3-1,2 0-2,4 0 4,1 0 0,-5 4 1,0-4 0,1 1 7,3 0-1,0 1 7,0-1-5,-3 0-1,0 1 0,-5 4 5,-1-1-2,-2 4 2,-1-4-6,1 3-3,-6 3 2,1-1-3,0 1-2,-2 2-7,-2-4 0,0 6 2,0-3-5,0-1-1,1 2 7,-2-1-10,-2 4 2,0-3 4,0 0-4,0 3 1,-1-3 4,-3 2-15,4 1 3,-3-1-2,3 0 3,-4-1-5,0 4 0,0-2-10,-3 2-14,4-3-27,-4 0-52,-4 2-44,1-4-56,3 4-65,-10-1-165,-1-2-122,-4 2 60,-6-3-84,-6 3-77</inkml:trace>
  <inkml:trace contextRef="#ctx0" brushRef="#br0" timeOffset="144145.31">3032 5229 1445,'0'-1'-53,"-3"-2"7,3 0-5,0 3-220,0 0-78</inkml:trace>
  <inkml:trace contextRef="#ctx0" brushRef="#br0" timeOffset="145863.49">3036 5222 962,'0'0'-4,"0"0"2,0 0 9,0 0 6,0 0 4,0 0-5,0 0 4,0 0-5,0 0 11,-10 3-8,10-3 2,0 0 5,-4 4-7,4-1 3,-2 0 0,2 2 1,0-3-1,0 3 2,-4 0-8,4 0 1,0 0-1,0 0 4,-4-1-1,4 2-2,0 0 2,0 2 0,0-4 11,0 4-4,4-1 0,-4-2 1,4 0 5,-2 2-3,2-2 1,-1 3 4,0-3-2,5 2-3,-5 1-5,0-2 3,3 0-1,-2 0 0,-1-2 1,4 4-2,-3-3 5,2 0 1,-2 2 8,2-2 4,4 0-1,-3 2-7,2-2 2,1 4 1,4-5-1,-1 1 4,1 1 1,2-2 3,5 4-3,-1-1 5,-1 3 0,2-2 0,2-2 4,0 6 5,-3 0-5,4-3-1,-1 2-1,0 1-1,1-2-2,-1 2-5,1 2 1,-5-2-4,5 0-1,-4 1 1,-4-1-6,4 0 5,-2 2-2,-2-2-1,1 0-2,-1 1 2,1-1-4,-4 0 0,4-1-5,-7-1-4,3-2 0,1 1-1,-6-1 1,7-1-1,-5 3 1,3-5-4,-3 2 3,0 2 0,3-1-1,-2-1 7,-3-2-8,2 2 0,5 0 1,-5-2-2,3 2 3,-3-2-1,2 3-5,3-3 2,-5 2-2,0-1 1,3 1 0,-3-1 0,1 0 0,-2 0-2,3 1 8,-1-2-2,-1 0 1,0 0-2,0 3 7,4-3-4,-4-1-3,0 1 5,0 1 5,4 0 2,-2-2-6,-2 4-4,1-4 5,2-1-7,-3 2 5,3 0 4,0 0-4,1-1-3,-4 1-1,4 1-3,2-4 4,-5 3-4,1 0-2,1 1 5,1-3-1,-1 3 0,1 2-4,-1-4 7,-3 2-3,4 1-3,-2-2-2,6 2-1,-6-2 4,2 3-2,-1-3-4,1 2 2,2 5 4,5-5 8,-5 2-10,4 1 4,0 0 3,0 0-6,0-2-1,1 1 4,-5-2-2,1 2-3,-4-1-2,1-1 4,2 0-1,-2-2-3,-1 0-3,4 0 7,-4 0-7,0 3 2,-1-1-5,-1-1-1,3 2 5,-1-1 1,1-2 1,2 2-4,1 3 5,2-1-3,2 4 3,2-3-2,-3-1-3,2 5 2,6-4 3,-5 2-3,4-2-3,-5 3 7,2 0-5,0-4 3,-1 3 1,-3-1-1,0-1 3,-3-1-7,3-1 3,-3 4 1,-1-1-1,1-1-3,0-3 8,3 6 1,-3-4 2,-1 2-3,-2 1-1,5 1-4,2 0 15,-1 1 3,2 3-4,5-2-2,-3 1 0,3 1 2,-4-2-7,4 3-1,0 0 4,3-1-4,-4-2 3,0 2-2,4-2-1,-6-1 1,3 4-1,-5-5 5,-1 2-2,2-2 3,-2 2-2,-2 0 0,1-3-1,1 3-1,-6-2-1,5 1-3,-2-1 2,-2 2 0,1 0-3,2 0 0,-1 0 2,1 0-9,-1 0 4,5 3-2,0-3 1,-3-1 1,0 2 6,7 1-6,0-2 7,0 0-10,-5-3 9,2 1 3,0-1-9,-1-1 4,-4 1-2,2-2-1,-1 0 1,0 3-3,0-3 1,0-1 2,0 2-3,0 1 1,0-2-1,0 0 1,-3 3 1,2-3-3,5 2-1,-4-2 0,-1 0 4,2 0-3,2 0-1,-2 0 4,1 0-6,-1-2 4,1 2-4,-3-3 4,3 3-3,-3 0-1,6-2 5,-6 1-1,5-2-3,-4 2 1,-1-1 0,4-1-2,-2 0 0,2-2 4,0 2-2,1 1 1,0-3-1,-5 2 0,5-2-1,-4 2 2,-4-1 0,1-3-5,0 2 0,-4-1 3,3 2-1,-2-1-1,-4 0 7,4 0-2,-1-1 2,1-1 3,-5 2 7,4-2 3,-5 2-2,1-3 4,1 0 0,1 1 2,-5-1 2,4 1-3,-4 0 2,2-2 2,-2-1-2,1 4 4,-4-2-2,3 1 0,2-3 3,-2 3 0,1-1 2,-4-2 0,3 3-4,-3-3-2,2 3 3,-2-2-6,3-1-2,-2 0-2,-1 3 0,-3-3-3,6 0 1,-2 2 7,0-2-5,2 0 5,-6 0 4,10 0-1,-7 0 2,4 0 2,0 0 4,-4 3 1,4-3 3,-1 0-6,1 0 9,0 0 3,-1 0 4,4 0 2,0-3 4,0 3-1,0 0 11,4-2 1,2-1 1,-2 2-10,2-2-5,5 0-2,-5 1-10,1-1-4,-1 0-2,1 1-3,-4 2-4,1-4 2,-1 3-6,1 1-6,-5-3 3,1 3-1,1 0-5,-5-3 2,1 3-4,-1 0-4,2 0 7,-3 3-1,-1-3-14,-4 0-9,0 3-23,0-3-31,0 0-32,0 0-33,-15-3-37,10 0-39,-2 3-41,-2-2-47,-2-3-65,1-2-79,-8-4-197,0-3-51,-12-6 95,3-3-350,-6-7-418</inkml:trace>
  <inkml:trace contextRef="#ctx0" brushRef="#br0" timeOffset="145975.19">7610 7107 2331,'12'-3'-250</inkml:trace>
  <inkml:trace contextRef="#ctx0" brushRef="#br0" timeOffset="145994.14">7650 7095 1820,'12'-9'-162,"-6"2"-138,1 0-162,-4-3 30</inkml:trace>
  <inkml:trace contextRef="#ctx0" brushRef="#br0" timeOffset="155957.54">8443 14217 466,'0'0'136,"-5"0"-67,-1 0-19,6 0 1,-7 0-27,7 0 6,0 5-160,-3-5-107</inkml:trace>
  <inkml:trace contextRef="#ctx0" brushRef="#br0" timeOffset="157000.29">8416 14222 734,'-3'3'34,"-2"-3"0,5 0-3,-6 0-3,-1 0 3,1 0-2,-1 0 1,0 0 1,1 0 6,-1 0 8,1-3-11,-2 3 9,-5 0 4,7 0 2,-4-5 2,3 5 4,-3-3 5,7 3-2,-4 0 3,0 0-1,1 0-2,-1 0 2,4 0-3,-4-5 3,4 5-2,3 0 3,-7 0 0,7 0 4,0 0-1,-7 0 5,7 0-4,0 0-1,-3-2-3,3 2-3,0 0-1,0 0 16,0 0 4,13 0 3,-2 2 1,-2-2 0,1 0-1,4 0 4,-1-2-3,4 2 2,-1 0-1,1-2-11,-1 2 4,1-5 5,4 2-5,-2 3-4,-2 0 0,-1-5-11,1 3 0,1 2-3,-2-6-4,1 5-7,-4-2-6,1 3-4,2 0-4,-7-5 3,5 2-5,-4 3-2,1 0-3,-2-6-2,-2 5 2,-2 1-7,4 0 7,0 0-2,-5 0-3,2 0 1,-4 0-3,-2 0-1,11 0-3,-11 0 0,7 0 1,-3 0-1,-4-6-3,0 6 0,6 0-1,-4 6 2,-2-6-4,5 0 0,-5 0-4,0 0 5,0 0 2,6 0 2,-6 0 2,0 0-1,0 0 1,0 0-2,4-6 1,-4 6-1,0 0 7,0 0-5,0 0 2,0 0-4,0 0 1,3-2 0,-3 2-2,0 0-5,0 0 3,0 0 0,4 0-4,-4 0 3,0 0-2,0 0 1,0 0-4,3 2 4,-3-2-1,0 0 1,0 0-1,0 0 3,0 0-7,0 0 6,0 0 0,0 0 0,0 0-2,0 0 2,0 6 10,0 1 4,0 1-1,3-4 3,-6 9-4,3-1 6,3 8 2,-3-2 0,2 2 2,-2 5 1,5-1 0,-5 2-1,6 4-2,-6-5 0,0 0 0,4 0 0,-4 0 5,3 0-7,0 0-1,-3-6-2,4 5-1,-4-7-2,0-2-4,0 3 2,3-3-3,-3-5-1,2 5 1,-2-6-1,5-1-3,-5 2-2,0-1 1,3 0 0,-3-1-3,0-1 6,0 0-4,0 1-4,0-6 1,0 5 0,3-4-3,-3 2 2,0-2-2,0 1 2,0-1-2,0-1-1,4 4-1,-8-6 0,4 0 1,4 1-1,-4 5 0,0-6 2,0 3-2,0 2-2,0-5 4,4 0-4,-4 0 0,0 3-1,0-3 0,0 0 1,0 0 0,0 0 0,2 1 3,-2-1-3,0 0 3,0 0-3,0 0 0,0 0 0,0 0 3,0 0-1,0 0-2,0 6 0,0-6 5,0 0-4,0 0-1,0 0 1,0 0-1,0 0-1,0 0 0,0 0 1,0 0 1,0 0 0,0 0-2,0 0 2,0 0-1,0 0 3,0 0-4,0 0-1,0 0 3,0 0-2,0 0-9,0 0-14,0 0-26,0 0-26,0 0-36,0 0-57,4-7-37,-8-1-62,8-2-92,-8 2-271,-6-7-37,-1 3 82,-4-9-304,-5-4-373</inkml:trace>
  <inkml:trace contextRef="#ctx0" brushRef="#br0" timeOffset="165480.13">10363 14097 1310,'3'-7'177,"1"-1"-66,-1 5-18,0-4-10,-3 7 3,0 0 5,0 0-2,0 0-11,-13 7 0,7 4-1,-2-1-1,-1 5-3,-4 2-3,-1 5-3,-6 4-4,3-1-4,-3 2-9,1 0-2,-8 6-3,0 0-5,-3-1-5,0 1-4,-3-1 2,3-7-5,0 0 2,-4-7-9,7-1-2,-3-2 1,4-5-4,-1-2-1,0-1-4,5-13-3,-2 5-1,4-7 1,-1-2-2,5-5-5,2-2 1,5-1-2,4 0 0,5-2 2,8 3-4,-2 0 0,8 1-1,-2 4 1,9 4 4,3-1 3,0 1 1,1 8 1,5-5 5,4 5 0,-4 5 4,4 3 2,6-4-1,-1 9-3,-2-6 10,0 4 1,0-1-1,-4-1 1,-6-1-1,0 5-1,-1-9 4,-6 1 4,0 3 2,1-5-1,-5-3 2,4-3-10,-4-2 3,-2-3-5,2-1-2,1-1-2,-7-8-11,0-4-8,-3 2-13,0-5-20,-4-1-20,-3-3-19,0 1-24,0-2-17,0 3-26,0 2-32,3 2-71,0 3-173,0 6-105,1-3-91,0 5-110</inkml:trace>
  <inkml:trace contextRef="#ctx0" brushRef="#br0" timeOffset="166058.15">12454 13992 1696,'10'5'-25,"0"-2"31,-3 1 21,-4 1 19,-6 8 13,0-2 12,-6 3 5,1 3 0,-2 1 0,-7 8 0,-3 0-5,4 5-4,-8 1-6,-3 3-5,-3-2-4,0 2-6,-3-1-3,3-1-6,-3-3-3,-1 3-3,4-9-4,-3-3-1,3-4-2,0-2-3,-3 0 0,6-8-5,-3-4 0,3-1-3,0-4-1,3-5 0,2-1-3,2-2-3,2-7 0,6-7 1,2 5-1,2-3-3,5 2-2,3-3 1,0 5 0,3 4 0,5-2-2,-1 4 3,-2 5-1,5-4 2,5 4 3,0 7 2,0 0 8,0 0 4,3 3 2,5 4 6,-3 1 5,0 2 5,4 5 4,-5-5-5,1 4 2,4-3 1,-4-2-2,0 4-4,0-5-1,-4-5 2,1 4-1,7-7 2,-5 0-7,2 0-2,2-7-7,1-1-1,-5-2 1,5-1 1,-4-4-10,3-7-11,-6 2-16,3-5-25,-4-5-41,-2 3-57,2-6-59,-5 6-54,-1-6-179,-1 1-100,-7 7-135,3-1-159</inkml:trace>
  <inkml:trace contextRef="#ctx0" brushRef="#br0" timeOffset="166769.93">14381 14016 1681,'7'-7'-115,"0"2"117,0 1 21,-4 1 2,0 3 1,-3 0 12,0 0 14,0 0 12,-9 7 11,-2-2 1,1 2 1,-3 2 0,-4 6 2,-3 0-2,-3 2-8,-4 1-6,-3 7-6,-3-8-2,3 5-5,-6 4-6,-5-1-5,-2-1-1,2-3-5,2 4-5,2-8 1,1-2-5,2 0-3,4 3-12,0-11-6,4 1-7,-2-4 0,2 1-2,6-10 0,-4 1-3,4-4 0,4 1 0,2-8-1,8 5 3,2-5-2,4 4 2,4-3 1,6 4-2,4-5 1,2 5 4,4 2-3,0 1 11,3 4 0,-2-2 5,2 5 0,0 5 11,0-2 3,4 1-4,0 7 3,0-1 6,0-1 8,3 7-2,0-2-1,0 1-6,0-4 3,-8 4-1,5-5 2,0-3 1,0-4-1,-4 2 1,1-5-5,-2 0 0,5-5 0,0-3-5,-4-1-3,1-2 0,-8-7-5,5-2-8,-5-5-16,-2-2-15,-5 0-14,-6-6-13,-3 0-16,0 3-16,-6 3-14,3 2-29,0 8-38,-1-8-67,1 7-147,-4 1-108,-3 4-57,7 1-46</inkml:trace>
  <inkml:trace contextRef="#ctx0" brushRef="#br0" timeOffset="167299.91">15802 13897 1568,'20'0'46,"-6"0"-2,-5 0-3,2 0 10,-5 0 21,-2 3 18,-4 2 2,-4 4 4,1-1-3,-7-1-1,0 11-4,-3-7-4,-4 3-5,-7 6-4,1 3-6,-3-5-6,-8 4-3,-2 2-10,-1 2-6,-6-9-4,3 8-3,-7-6-3,4 5-5,-4-5-2,1 1-3,8-8-4,-5 2 1,7-4-3,-2-3-8,8-4-6,0-3 3,4-3-7,3-2-2,-1-3-1,8-4 4,2-1-3,5 1 0,5-3-1,1 0 4,6 3-6,7-3 2,0 4 2,4-4 0,2 6-2,1 1-1,6 1 2,0 1 4,1 6 1,-1 0 5,4 6 0,0 1-3,3 1 5,-3 1 3,-2-1 2,2 2 5,0-1 6,0 5 6,0-4 4,-4-3 4,1 1-7,-2-6 9,2 5-5,-2-7 0,3-5 1,-6 1-12,5-4-2,-1 1 2,-4-11-7,-1 3-3,-1-3-10,-1-6-8,-2-1-18,-8-6-17,1 2-23,0-4-23,-7 3-31,-4 3-40,8-4-47,-11 2-106,0-1-222,-4 2 22,2-4-53,-4 1-63</inkml:trace>
  <inkml:trace contextRef="#ctx0" brushRef="#br0" timeOffset="167432.56">16055 13605 1557,'24'7'-9,"-4"3"-45,-3-10-77,-4 3-156,-6 1-79,-7-4 120</inkml:trace>
  <inkml:trace contextRef="#ctx0" brushRef="#br0" timeOffset="168478.77">9032 13880 1012,'4'3'27,"2"-3"8,-3 0-3,5 1 14,-5-1 7,0 0 5,0-1 2,-3 1 0,7 0 3,-7 0 7,6 0-1,-6-3 6,0 3-1,0 0 1,0 0 1,5 0-1,-5 0-2,0 0-4,0 0-9,0 0-6,3 0-3,-3 3 11,6 4 2,-3-5-2,4 11-1,4-4 1,-2 6 0,4-3-4,1 5-8,2 0-5,1 0-4,-1 0 0,2 4-3,-1-4-7,-1 0-5,1-2-2,-4-3-21,0 2-21,1-2-22,-1 1-23,-3-9-20,0 4-26,0-3-33,0 2-47,-3-7-69,-1 0-96,1-4-238,-4 1-93</inkml:trace>
  <inkml:trace contextRef="#ctx0" brushRef="#br0" timeOffset="168652.94">9396 13989 1593,'0'-9'21,"-3"1"19,-1 1 3,1-3 5,-4 5 14,4 2 25,-4 3 10,-3 0 13,0 3 0,0 5-1,0 1 2,-3 6-12,0 0-4,-1 3-4,-2 7-12,-2-1-6,2 3-18,-4 4-21,1-3-38,-5 5-42,4 1-40,-4-1-44,2 1-41,1-9-54,-6 0-125,7-2-312,1-1-157</inkml:trace>
  <inkml:trace contextRef="#ctx0" brushRef="#br0" timeOffset="168819.43">8885 14090 1862,'27'-18'-1,"0"10"12,0-1 17,0 1 11,3 1-5,6 0 0,4-1-2,1 5-4,2-4-30,-7 7-35,0 0-43,-2-6-59,-4 12-125,-7-6-262,-2 1-29</inkml:trace>
  <inkml:trace contextRef="#ctx0" brushRef="#br0" timeOffset="169298.66">2316 15132 1332,'-11'8'-140</inkml:trace>
  <inkml:trace contextRef="#ctx0" brushRef="#br0" timeOffset="169431.3">2292 15158 1203,'0'9'27,"0"-1"19,4-1 17,2 1 23,5 2 12,8-1 8,-2 4 9,10-5 6,3 2-1,7-3-5,6 3-7,4-2-8,10 2-13,3-3-11,0 1-14,-9-7-35,7 5-48,4-3-49,4 2-49,-11-5-73,13 3-172,-12-6-246,-3 3-110</inkml:trace>
  <inkml:trace contextRef="#ctx0" brushRef="#br0" timeOffset="169909.95">4254 15415 1558,'-11'0'-151,"5"0"137,-1 0 29,1 0 10,6 0-4,-3 0-1,3 0 25,0 0 14,0 0 13,19 0 6,-5-3 7,5 3 0,8-5-6,3 3-5,10-3-5,4-5-8,6 7-9,9-4-2,1-1-7,4-2-12,-4 2-27,4 4-41,-1-6-43,0 2-46,0-1-72,4 3-150,-7 1-187,-10-2-38</inkml:trace>
  <inkml:trace contextRef="#ctx0" brushRef="#br0" timeOffset="170171.9">6454 15330 1326,'-13'0'-138</inkml:trace>
  <inkml:trace contextRef="#ctx0" brushRef="#br0" timeOffset="170297.56">6421 15332 1219,'-10'0'44,"3"5"5,4-2 2,-4-3 2,4 0 1,3 0 17,0 0 13,3 7 2,4-4-6,7-3-9,2 4-5,4-1-4,10-3-9,0 0-10,7 5-33,10-5-39,-1 3-38,4-3-44,4-3-68,-1-2-142,0 5-152,1 0 21</inkml:trace>
  <inkml:trace contextRef="#ctx0" brushRef="#br0" timeOffset="170799.7">7956 15515 1237,'-8'1'-116,"1"5"105,5-4 44,-5 4 18,4-3-5,0 1 6,-2-4 14,5 0 26,5 3 17,-2-1 12,3-2 6,4 6 12,7-6-3,-1 0 4,8 2 1,6-4 1,3 2 12,4-6-5,10 4 2,10 2-7,6-7 0,0-2-14,7 7-10,1-5-12,-5-1-12,1 1-10,-4-3-8,-3 2-22,-10 6-43,-4-3-51,-2-3-46,-10 6-54,-2-5-64,-4 4-99,-6-5-233,-5 1-20,-7-1 71,1 1-61,-8-3-48</inkml:trace>
  <inkml:trace contextRef="#ctx0" brushRef="#br0" timeOffset="179224.14">9586 15034 837,'3'0'51,"0"0"137,-3 0-41,8 0-33,-8 0-27,6 6 12,-4 1 7,3 0 5,1 4 5,-3-1 7,1 5 5,0 2 2,2 8-7,1-2-8,-2 2-8,-1-1-1,4 5-8,-5-5-1,0 6-15,4-2-8,-4-3-7,-1 1-7,7 0-5,-6 4-12,0-5 6,2 3-17,3-3-3,-2-3-17,-1-2-19,1 3-17,-3-6-25,-1 6-31,-2-11-38,8 3-40,-6 0-35,-2-5-105,4-2-150,1-1-34,-3-5-38,2-2-25</inkml:trace>
  <inkml:trace contextRef="#ctx0" brushRef="#br0" timeOffset="179590.19">9979 15233 1538,'7'-8'42,"0"5"-6,0 3 2,-1-6 13,1 5 15,-4 1 17,1 0 10,-1 7 4,0-4 3,-3 6-3,0 4 0,0-3-5,0 0-5,-3 5-3,0-6-7,-1 8-6,1-2-9,3-6 3,-4 6-8,1-5-1,0 5-15,0-4 1,3-2-2,-4 4-9,4-3 3,0 0-6,4 2-4,-4-2-4,3 1 1,0-2-2,4-1 0,-4 4-6,7-7 3,0 3-2,0-1 1,7-2-6,0-2 2,2-2 0,2 5-5,2-4 4,7-2-3,0 0-4,4 0-5,-1-2-3,0 2-1,4-6-12,-4 5-13,0 1-13,-3-3-20,-3-2-20,-3 5-28,-4 0-43,-1-3-53,-5-1-111,-4 1-151,-7-4-178,-6 4-145</inkml:trace>
  <inkml:trace contextRef="#ctx0" brushRef="#br0" timeOffset="179792.65">10143 15182 1785,'0'-2'11,"0"2"15,0 0 34,7 10 31,2-3 18,-2 3 10,4 5 7,-5 5-4,4 3-6,4 9-8,-1 3-8,-4-2-10,5 9-4,-4 0-5,4 6-21,2-5-33,-2 7-37,-1 0-42,7 8-56,4-7-58,-5-10-78,4 2-160,1-11-82,-5-6-74,5-2-63</inkml:trace>
  <inkml:trace contextRef="#ctx0" brushRef="#br0" timeOffset="180054.94">12638 15015 1359</inkml:trace>
  <inkml:trace contextRef="#ctx0" brushRef="#br0" timeOffset="180490.3">12651 14997 1336,'6'-7'25,"-3"-1"17,2 1 9,-2 4 5,-3-4 8,0 7 3,0 0 1,-8 0 0,2 2 6,-4 3-1,-4 5-5,1 5-2,-7 3-4,4-3 2,-11 5-5,4 2-2,-4-2-3,-3 3-4,0 2-5,-4 0-7,1-6-1,0 4-1,0-8-10,-1 3 0,1-1-2,3-7-2,0 5-3,3-7-3,4-7 1,-1 5-11,2-6 3,1 0-3,4-6-2,4 2-2,0-4-4,3-6 0,3 4-3,4-5 2,3 0-2,0 5 3,3-5-2,4 5 2,-1 2 1,5 1-2,-2 4 5,5 3-1,2 0 5,-2 8 10,9 2 6,-3 0 2,1 5 1,4 3 4,-1-4-2,3 4-1,0 4 1,-1-4 2,1 0 2,0-4 0,-4-1 6,3-6-5,1 2-4,-3 0 1,3-4-4,-4-5 1,0 0-7,-3-8 0,4 1-2,-5-8-3,1-3-1,3-6-3,-6-2-5,0-14 0,-4-2-10,0-3-11,-6-3-11,-4-2-9,-3 8-8,0-1-1,-6 5 0,6 11-2,-4 0-8,2 2-26,-6 2-7,2 6-17,-1 7-27,0 2-35,5 1-110,-6 0-176,8 7-112,0 0-66</inkml:trace>
  <inkml:trace contextRef="#ctx0" brushRef="#br0" timeOffset="181057.63">14024 14925 1465,'35'-3'11,"-5"-4"6,-5 1 0,-1 4 5,0-1 11,-7-4 19,5 0 7,-5 1 3,4 4 10,-8 0 5,0-3 5,0 2 2,-3 3 4,0-5-1,-6 10 4,-4-5 1,-4 10-3,-6 0-3,-3 5-6,-4 0-4,-2 3-5,-5 7-6,-3-6 4,1 6-2,-8 6-9,-2-6-11,-8 7 2,7-7-3,-2 0-6,-5 3-10,7-3 2,4-3 2,-1-4-11,2-1-4,2-2-3,0 0-12,2-5-4,-2-2-4,7-5 0,-5 1-7,9-4-1,0-4-2,6-4-6,-1-1-2,4-3-11,4-2 3,6-4-2,0 4 3,0-4 0,6 0 3,1 3 2,6-2 5,0 7 0,-1 2 3,3 1 4,5 7 3,-4 0 7,2 0 1,4 7 3,2 4 9,0-2 13,-1 4 1,3-1 9,1 3 3,3 0-7,-4-3 1,-2 1 2,0-3 0,-5-2-9,5 2 9,-1-3 2,1-7-6,-2 0-4,5 0-1,-3-7-3,-1-3-1,1 0-4,3-11 3,-8 2-7,5-6-11,-7-7-12,-1-1-7,1 0-21,-4-2-13,-7 0-20,5 3-29,-8-1-25,4 10-43,-1-2-60,-3 6-166,-3 1-136,0 4-88,0-3-118</inkml:trace>
  <inkml:trace contextRef="#ctx0" brushRef="#br0" timeOffset="181720.2">15746 14717 1567,'5'-2'-45,"3"2"65,-1 0 8,-4-6 1,0 6-5,-3 0 10,7 6 32,-7 1 8,0 1 5,-3 1 7,-1 2 3,-2 5 1,-5 8 0,2-5-1,-11 6-10,0 6-4,-1-6-6,-3 1-10,-1 5-5,-5 1-3,0-3-5,-4-3-3,1-1-6,3-1-5,-4-2-5,7-10-8,-3 5-4,-3-4-10,3-2-6,0-4-7,3-7-2,2 0-9,-2-6 4,3 2-5,4-10 3,4 5-6,2-8-5,4-1 0,7 4 5,0-4 3,3 0 1,3 3 0,0 0 2,7 6 4,4-8 1,-1 10 4,0 2 5,0 1 10,4 1 7,0 6 9,0 1 8,2 1 1,5 2 8,-4 7 3,-1-4 2,5 5 2,-4-5 2,4 0 0,-2 5 5,2-8-1,0 4 1,1-4-1,3 0 5,-1-4-10,-2 2-2,5-5-3,-2 0-3,2-8-5,0 1-2,-4 0-4,5-4-2,-1-7-6,-7-2-1,0 1 3,-3-6-25,-3-6-22,-4 5-27,-5-3-31,-8 0-35,-5 4-44,-4 4-59,-12-3-174,-15-1-163,-11 2 65,-13 5-34,-11 1-29</inkml:trace>
  <inkml:trace contextRef="#ctx0" brushRef="#br0" timeOffset="182271.24">10600 14754 1420,'7'-7'-11,"-2"7"6,3 0-1,-1 0 43,-2 0 29,3 7 22,2-2 15,0 8 6,2 5 4,3-1-2,0 8-5,3 1-8,2 0-8,0 5-7,0 1-11,0-4-5,0 5-8,0-7-6,-3 5-13,-1-6-24,-2 0-23,2 0-26,-2-7-26,2-4-26,-2-2-24,-1 1-44,-3-6-58,0-4-110,1-3-268,-5-3-89</inkml:trace>
  <inkml:trace contextRef="#ctx0" brushRef="#br0" timeOffset="182478.68">10910 14825 1675,'0'-8'-1,"-3"6"3,-1-4 32,4 4 25,0 2 21,-3 0 22,3 0 11,0 10 3,-4 2-4,1 0 2,0 6-14,-4 5-4,-3 2-9,-1 8-11,2-1-7,-4 1-3,-1 2-11,1-3-17,-4 5-25,-3 1-27,1-3-34,2-2-35,1-6-32,-2 3-49,-1-2-67,2-5-169,0-6-264,1 0-159</inkml:trace>
  <inkml:trace contextRef="#ctx0" brushRef="#br0" timeOffset="182650.23">10289 15065 1812,'27'-18'34,"-7"1"13,10 2 14,0-3 26,4 5 4,5 1-8,2-1-7,2 9-9,1-4-6,-1 1-32,-7 1-39,0 6-43,-2 6-52,-8-4-103,-6 6-231,-2 7-117,-11-8-57</inkml:trace>
  <inkml:trace contextRef="#ctx0" brushRef="#br0" timeOffset="183236.17">2193 16298 1431,'-8'-6'-115,"2"1"130,-1 1 21,1-5 15,-5 1 5,2-1 12,-1 2 13,-4-3 13,-2 2 7,5 1 4,2-1 3,-1-1 0,0 0-5,2 1-8,-2 7-8,8-7-14,-1 5-5,3-1 1,3 1-10,9-2-3,9 5-3,6-2-7,6 2-4,10-3-4,11-2-3,2 5-8,14-2-19,4-3-21,6 3-37,-3-4-45,3 4-63,-10 2-122,3-7-204,-2-2-169,-6 1-148</inkml:trace>
  <inkml:trace contextRef="#ctx0" brushRef="#br0" timeOffset="183624.15">4340 16262 1651,'-4'3'-33,"1"-3"66,-3 0 20,-1 1-6,-3-2 12,3 1 19,-2-3 10,-1-2 7,-4 5 4,4-3 4,0-1 4,0 4 1,3-3-14,1-2-7,0 5-4,1-2-10,2-1-14,11-2 0,1 5-6,7-7-8,5 7-4,6-8-8,9 8-12,4-9-15,4 9-18,6-9-31,6 1-23,-3 7-34,1-7-50,0 5-61,-5-1-169,0 1-124,-1-2-66,-1 0-72</inkml:trace>
  <inkml:trace contextRef="#ctx0" brushRef="#br0" timeOffset="184022.87">5973 16240 1458,'-5'0'-74,"-2"2"92,0-2 16,3 0-5,1 5-3,3-5 21,0 0 13,0 0 3,11 3 3,2-3-2,0 0-5,7 0-8,7 0-1,3 0-8,6-3-8,8-2-32,6 3-36,3-1-32,1-2-48,-4 3-122,10-3-301,0-3-41</inkml:trace>
  <inkml:trace contextRef="#ctx0" brushRef="#br0" timeOffset="184422.83">8032 16332 1386,'0'0'23,"0"0"13,0 0-5,0 0 7,14 0 17,-11 0 21,7 0 10,-1-3 5,8-1 8,3 4-4,0 0-1,7-8-11,3 8-6,6-2-9,8-6-7,3 6-9,3-3-6,-4-3-40,4 6-53,-2-5-58,1 7-55,-5-9-117,-4 7-374,-7-4-148</inkml:trace>
  <inkml:trace contextRef="#ctx0" brushRef="#br0" timeOffset="184735.02">9849 16365 1490</inkml:trace>
  <inkml:trace contextRef="#ctx0" brushRef="#br0" timeOffset="184945.46">9832 16375 1358,'-6'5'1,"-1"-3"-6,4-2 4,-4 0 2,0 5 26,3-5 1,-1 3 11,1-1 8,-2-2 3,2 0 10,4 0-2,-7 0 2,3 5-5,4-5-3,0 0 14,0 0 11,21-5 8,-8 3 2,4 2 3,3-3 6,7-2 2,3 3-2,7-3 1,3-3 7,7 6-8,2-5-24,2-2 0,6 1-15,-1-1 5,4 2-12,-13-1 1,3 6-14,-4-6-19,-2 6-18,-12-3-32,3-3-38,-10 8-44,5-2-47,-9-1-94,-4-1-226,-4 4-26,-4 0-45,1 0-53</inkml:trace>
  <inkml:trace contextRef="#ctx0" brushRef="#br0" timeOffset="198245.45">11864 15842 540</inkml:trace>
  <inkml:trace contextRef="#ctx0" brushRef="#br0" timeOffset="198472.37">11866 15833 1089,'0'-3'176,"0"-3"-46,0 4-8,0-4 0,0 5-5,5-2-10,-5-2 6,0 5 1,3-3-1,-3 3-3,0-4-7,0 4 0,0 0 20,3 15 8,1-6 23,-1 7-1,0 1-7,0 8-5,1 5-7,3 0-8,-4 8-14,4-3-8,-1 8-13,1-1-4,-1 0-12,5 3-6,-5 0-6,7-3-6,-6-4-8,3-3-6,0 0-4,-3-5-23,0-2-29,-1-6-27,1-2-25,-1 3-28,2-5-23,-8-9-39,3 1-43,-3-3-42,0 1-31,0-8-87,0 0-129,-7-15-40,0 3-109,0-10-133</inkml:trace>
  <inkml:trace contextRef="#ctx0" brushRef="#br0" timeOffset="199038.13">12161 15816 1682,'6'-1'-53,"-6"-2"18,3-2 19,0 5 14,2 0 15,-5-3 17,0-1 11,0 4 7,3-3 11,-3 3 8,0-5-2,0 5 1,-3-2 5,-2 2 11,5-3 6,0 3-1,0-5 1,0 5-3,0 0 2,0-2-3,5 2-4,-5 0-2,3-5 2,3 5-2,1-2-5,2-4 0,5 4 14,-4-1-1,4-1 1,-1 1 3,1-3 2,2 4-4,-2-4 0,2 5 0,1 1-8,-1-8-1,1 8-4,-1-3-7,2-1-3,-2 4-9,1-8 1,0 6-6,2-1 0,-2-2 0,-2 3-4,4-3-2,-6 5-1,4-2 0,-4-4-2,0 4 5,-3 2-3,3-3 1,-2-1-6,-5 4-2,1 0-4,-1 0 0,-3 4 11,5-1 16,-6 7 4,2 5 3,3-1 3,-4 6 8,-3 6-26,3 6-3,0 1 4,-3 6-9,0-3 1,5 6-5,-5 6-3,3-4-4,-1 4-1,-2-5-4,4-4-4,-4-1-2,0-1-5,3-4-16,-3-5-20,0-3-27,0-3-26,-3-2-31,3-2-33,0-2-16,0 1-27,3-2-33,-3-6-61,3 1-61,1-10-193,-4 0-121,0 0 57,-7-18-262,7-1-336</inkml:trace>
  <inkml:trace contextRef="#ctx0" brushRef="#br0" timeOffset="201200.57">14045 15775 2045,'0'-2'-408,"3"-4"-149,-3 4-59</inkml:trace>
  <inkml:trace contextRef="#ctx0" brushRef="#br0" timeOffset="201463.87">14041 15758 1428,'-3'-3'-66,"3"-3"12,-3 6 13,3-2 19,-6-4 9,1 5 13,5 1 11,0 0 13,-6-3 17,6-2 12,-3 5 6,3 0 7,-4-3 6,1-1 6,3 4-2,0 0-3,0 0 14,0 0 15,3 7 3,1 1-3,-1 1 18,3 7 2,2 6 1,5 6-3,-4-1 2,5 6-30,-1 7-6,1-1 3,2-1-5,-2 2-12,-1 3-8,-2-6 4,2-1-8,-4-2-5,2-1-3,-5-6-1,4 5-15,-3-8 1,-3-5-6,2 4-6,-3-5-27,4-1-18,-4-2-16,-3-5-24,3 2-39,-6-2-43,3-2-32,0-5-50,0-3-145,0 0-182,-3-21 61,0 6-28,3-7-23</inkml:trace>
  <inkml:trace contextRef="#ctx0" brushRef="#br0" timeOffset="202080.03">14657 15758 1452,'21'-3'-16,"-3"-3"3,-2-2 20,-2 7 22,-5-2 12,4-2 13,1-2 6,-4 4 2,-4-4 7,2-1 6,-2 6-4,-6-5 0,3-1-2,-3 1-6,-3-2 1,-3 7-1,-2-5 3,2-1-2,-1 8-2,-2-3-2,-5 3-2,4 3-4,-4-3 1,1 8-2,-5-1 5,6 4-2,-6 4-3,3-6 2,0 9-3,0-3-7,0 3-2,3-1-5,-2 5-3,5-4-2,-1 0-4,0-1 2,3-2-7,-1 2-3,8-2 0,-2-4-1,2-2-5,7 4 2,-4-3 0,7-8-3,-3 6-1,3-4 3,4-4-7,-5 0-4,1-4-3,3 1 0,1-4 0,-5-1 0,5 1 3,-2-10-8,-1 0 2,-1 5-2,-1-2 3,2-3 1,-4-1-4,0 3 6,-4 4-2,3-3 10,1 4 5,-3-3 1,2 8-3,-6-8-1,4 11 3,-1-4 21,0 6 9,0 8 23,2-2 8,-3 4 13,2 5 14,2 5 5,-2-4 7,-1 16 4,0-5-2,5 6-4,-8 6 0,6 1-5,-3-2-10,0 2-9,1-1-8,-1-3-8,-3 3-6,3-3-6,0-1-6,2-5-7,-2-5-5,0-1-5,0-4-7,0 4-12,-3-7-19,0 0-23,0-8-27,0 8-30,0-8-36,4 6-41,-8-7-62,4-6-68,4-2-78,-4 0-166,3-18-123,-3 2 60,3-10-217,1 1-298</inkml:trace>
  <inkml:trace contextRef="#ctx0" brushRef="#br0" timeOffset="202325.29">16395 15582 1920</inkml:trace>
  <inkml:trace contextRef="#ctx0" brushRef="#br0" timeOffset="202726.73">16406 15575 1791,'0'0'-13,"0"0"20,0 0 24,0 0 23,0 0 7,0 0 9,0 0 5,-17 7 11,7-2 14,-4 5 4,1 1 5,1 6-7,-9-2 6,1 7-9,-6-1-1,-4 1-8,-4 2-8,-3 5-6,1-5-23,-4 6-9,-1-2-2,-1-3 0,2-3-9,-1 3 0,8-7-6,3 2 2,-3-5-5,6 0-4,3-5 0,1-2-3,3-6-8,4 3-1,2-10 0,1-3-3,5 3-8,2-8 6,6-4-6,0 0-5,6-6-2,5 3 1,2-2-3,1 4-1,6-2 7,0-1 2,3 12-1,0-6 0,1 10 2,-1-2-2,4 2 4,-3 5 2,3 0-2,-2 5 5,2 2 6,-3 3 2,3 0 2,3 5 5,-7-4-4,4 6 1,-1-2 18,-3-5-17,-2 5 6,2-6 1,0 4 4,-3-2 7,4-4 1,-4-5-2,3-2-4,0-2 10,1-3-4,3-5-7,-5 3-3,5-10-24,0 1-26,-8-2-31,-2-6-38,-4-5-49,-3 0-66,-3 1-77,-10-2-215,-3 0-73,-7 0 85,-14-4-48,-6 2-40</inkml:trace>
  <inkml:trace contextRef="#ctx0" brushRef="#br0" timeOffset="203386.97">12824 15482 1344,'6'5'-47,"4"-2"53,-2 4 18,-2 0 16,0 4 21,4-2 15,1 7 12,2 1 7,-2 1 2,5-3 8,-7 7-1,9 3-8,2 0-4,-4 0-11,1-5-8,3 5-5,0 1-7,0-2-5,-4-2-8,-2-2-2,-1-4-5,1 1-14,-1-2-21,-3-5-26,0 5-17,3-4-23,-6-4-34,0 3-41,3-10-40,-7 0-87,0 0-386,-3-2-145</inkml:trace>
  <inkml:trace contextRef="#ctx0" brushRef="#br0" timeOffset="203623.84">13104 15548 1770,'3'-8'-20,"-3"1"6,0 7 9,0-3 45,4 3 31,-4 0 16,0 0 16,-4 10 7,-2 5 8,3-3-1,-4 11-4,-3-1-8,3-2-11,-2 5-8,-1 5-13,-4-2-11,4-3-4,-4 8-5,1-6-10,0-3-17,6 2-15,-3-9-20,4 6-23,-5-5-26,5-1-16,-1-2-30,1-5-32,-2-3-28,2 1-34,-4-8-59,1 0-89,1-3-240,2-5-87</inkml:trace>
  <inkml:trace contextRef="#ctx0" brushRef="#br0" timeOffset="203779.43">12851 15804 1655,'7'-12'3,"-1"2"13,0 3 21,2-3 28,5 3 21,1-10 18,2 8 11,4 2 1,4-3-6,2 0-6,8-5-1,2 5-14,4-4-12,3 5-15,-2-1-41,2 3-51,-7-1-53,8 6-63,-14-3-158,0 3-212,-11 2-57,-3-6-74</inkml:trace>
  <inkml:trace contextRef="#ctx0" brushRef="#br0" timeOffset="204515.34">1569 17124 1469,'9'-1'-216</inkml:trace>
  <inkml:trace contextRef="#ctx0" brushRef="#br0" timeOffset="204762.68">1602 17115 1162,'6'0'16,"2"-3"-4,1 2-3,-2-2 10,-1 0 17,-1-3 9,1 6 5,0-2 6,-2-4 14,-1 6 5,3-1 4,-1-2 12,-2 1 9,0-1 7,0 0 7,0-2 7,1 5-2,-4 0 6,3-2 1,-3 2-3,6-5-11,-1 5 2,-2 0-7,0 0-10,0-2 16,7 2 3,-5 0-24,14 0 13,-8 0-13,11 0 6,5 0-4,-1 0-1,8-3-7,2 3-9,4 0-5,-4 0-10,4 0-9,0 0-20,-3 0-32,7 0-40,-4 0-36,-4 0-37,2 0-51,-5 0-50,3-2-80,1-1-205,-4 1-71,0-4 73,1-1-121,0 5-116</inkml:trace>
  <inkml:trace contextRef="#ctx0" brushRef="#br0" timeOffset="204999.05">3920 17180 1514,'0'0'-515</inkml:trace>
  <inkml:trace contextRef="#ctx0" brushRef="#br0" timeOffset="205171.05">3913 17183 1457,'0'0'22,"0"0"13,2 4 12,-4-4 21,2 0 9,0 0 10,-3 3 0,3-3 5,0 0-3,0 0 2,10 0 9,0 0 6,0 0 5,6-3 4,3 3-10,2 0-3,6 0-14,6-1-3,1 1-12,6-3-7,-3 0-10,9-3-29,-2 6-40,2-2-33,-2-3-42,-1 3-41,1-1-40,2 1-40,1-1-83,3-5-106,0 8-229,4-2-124</inkml:trace>
  <inkml:trace contextRef="#ctx0" brushRef="#br0" timeOffset="205441.09">6381 17199 1463</inkml:trace>
  <inkml:trace contextRef="#ctx0" brushRef="#br0" timeOffset="205613.31">6358 17205 1426,'-10'0'33,"0"0"0,3 2 4,1-2 15,-1 0 12,-4 0 6,8 0 0,-3 3 5,-1-3 7,0-3 0,4 6-1,-1-6 1,4 3-4,0 0-5,0 0-3,0 0 2,0 0-2,14-8-4,-4 8-6,7 0-7,6-1-4,4-4-4,3 2-6,6-1-6,8-2-15,2 0-26,4 1-32,1 1-28,-2 1-38,5 1-45,-5-1-63,2 0-130,-4-2-330,-5 5-170</inkml:trace>
  <inkml:trace contextRef="#ctx0" brushRef="#br0" timeOffset="206101.46">8259 17199 1699,'7'6'-36,"-1"-6"30,-3 2 5,4-2 6,0 0 21,0 0 14,2 0 4,5 0-2,-1 0 1,3 0-6,5 0-1,2 0-5,7-2-6,7 2-2,-4 0-18,3-6-37,5 6-45,-1 0-39,4 0-64,2 0-367,0-1-50</inkml:trace>
  <inkml:trace contextRef="#ctx0" brushRef="#br0" timeOffset="206698.87">9768 17229 1439,'-5'3'24,"-2"0"18,0-1-2,0 1 6,1-1 10,-2-2 7,3 2-6,1 1-6,2-3-5,2 0 8,0 0 10,11 2 4,8-2 6,0 0 8,4 0 3,11 0-2,-1 0-5,7-2-8,10 2-6,0-3-8,4 1-6,9-3-7,4 3-4,-1-1-27,4-5-30,-7 6-37,5 0-45,-3-1-48,3-2-57,-8-2-154,-8 1-288,-4 0-143</inkml:trace>
  <inkml:trace contextRef="#ctx0" brushRef="#br0" timeOffset="207504.93">11984 17174 1706,'0'0'-272</inkml:trace>
  <inkml:trace contextRef="#ctx0" brushRef="#br0" timeOffset="207742.81">11994 17183 1336,'4'0'11,"-1"3"2,-3-2 9,0-1 3,6 3 7,-6-3 11,0 3 2,0-3 8,0 0-2,3 2 2,-3-2 1,0 3 0,0-3 2,0 0 1,0 0 0,4 1-3,-4-1 1,0 0-3,-4 0 1,4 0-5,0 0-1,0 0 4,7 0 15,0 0 3,3 6 5,3-12 2,4 6 1,7 0-2,6 0 5,3-1 12,10-2-1,7 1 1,4-4-12,12 2-8,-6 1-3,7-3-7,-4 4-12,-9-1-3,3-1-40,-8 1-34,1 1-46,-4-4-57,-2 1-59,2 5-76,-5-7-203,-1 5-56,-7-8-97,0 3-119</inkml:trace>
  <inkml:trace contextRef="#ctx0" brushRef="#br0" timeOffset="213888.67">7145 2295 412,'0'-6'81,"0"5"-31,-3-2-18,6 1-2,-3-1-11,-3 0-1,6 2-2,-3 1-29,6 0-164</inkml:trace>
  <inkml:trace contextRef="#ctx0" brushRef="#br0" timeOffset="-213194.47">7155 2276 474,'6'-5'30,"-3"5"-6,-3 0 0,8-1-2,-5 1 0,-3 0-4,6 0 0,-6-2 3,0 2 1,0 0-2,7 0 8,-7-4-5,0 4 9,0 0-8,0 0-3,0 0 4,0 0 5,0-2-7,0 2 9,0 0-6,0 0-3,0 0 0,-7-5 2,7 3 4,-3-1-3,3 1 1,-3-1 6,0-2-8,0 2 4,-5 1-3,2-3-3,2 3 1,-2-3 4,0 0 4,-2-1 1,5 5 5,-4-4 2,1-2 2,3 1 4,-4 4 3,3-4-2,-2 1 4,-1 0 0,4 0-1,0 2 0,-4-2 3,3 3 1,1-3-2,-4 3 0,4-1-1,0 1 0,0-3 1,-4 2 1,3 0 0,1 2 0,0-2 3,-1 1 1,4-1 4,0 3 0,-6-3-1,6 2 1,-3-4 2,3 5-5,-4-1-9,4 1 4,0 0-6,0-2 0,0 2-13,0 0 7,0 0 1,7 9 2,-4-1 8,4-1-3,3 3 4,0 5-6,3-2-4,1 2 6,2 0-2,1 2-1,-1 0 0,4-2 3,-2 3-2,4 2 8,-2-5-6,1 5-1,1 0-2,-1-2 2,2-1-9,-2 1 4,-2-2 3,1 2 0,-3 0-3,3-3-2,-3 2 0,-1 2-3,1-5-4,-1 1-3,1 0-3,0-3-1,0 4 4,-1-1 4,1-3 4,0 0-8,1 1 2,1 0-4,0-3-16,-2-1-2,3 2 3,-3-1-3,0-3 0,-1 3 3,-2-3-1,2 2 3,-2-2 1,-1 1 0,4-2 2,-5 2-3,3 0 5,-3-1 1,-2 0-4,3 1 5,-3-1-5,5-2 0,-6 2 1,1 2 2,1-1 2,2-1-1,-4 0 5,2 3 2,1-3-4,-2 1 4,4-1-4,-4 4-2,1-4 1,2 4-1,-4-2-4,5-1 3,-1-1-4,1 3 2,-1 0 10,0-3-2,1 4-1,-1-3-1,0 1-4,4 1-1,0 2 3,-1-4-2,-2 4-1,2-3-2,1 3 0,3-3 2,-4 2-1,5-1-1,-5 2-2,1 3-2,0-2 3,3-3-3,0 2 0,-4 3 1,4-2-1,1-1-3,-2 1 2,5 0-1,-7-4-3,5 4-1,-1-1-3,2 0 7,-2 0 2,1 5 1,5-3-1,-3-2 3,2 4-6,-3 0 2,4 1 0,-7-3 1,7 4-5,-3-6 0,-5 1 6,8 6-6,-1-1 1,-2-3-1,2 2 1,2 2 2,-2-2-4,0 0 0,1 0 3,3 1-1,-3-3-3,0 3 1,-1-1 1,-2-2-3,3 1 0,-5 1-2,5-3 2,-3 4-1,-4-5-1,3 2 0,-6 0 2,3-1 2,3-1-5,-3 2-1,-3 1 5,3-2-6,0 1 2,0 0-1,0 0-1,3 3 2,-6-3-2,3-1-1,0 2 3,0-1 0,0 0-4,-3 0 4,-1-1-1,1-1-1,-1 2-1,0 1-2,3-4 3,-8 3 3,8-3-2,-8 0 7,3-1-10,3 4-1,-8-5 5,9 5-3,-6-5-3,6 2 7,-6 1-7,3 0 4,-2-4 2,0 4-4,1-1 0,2 1 1,-2-1-1,-1 0 2,0 1-3,4 0 3,-4-1 0,1 1 1,3 2-5,-4-6 4,0 4 2,0 0-2,1-1 2,-1 1-5,1-1 5,-1 0-2,0 0-4,-2 0 3,1-3 1,2 4 0,-4-1 3,3-3-4,-2 3 2,2-3 1,0 2 3,0 0 1,0 0-3,1-2 3,-4 2-6,4-2-3,-5 3 4,8 0-2,-7-5 2,3 5-15,1-4 0,-4 2 4,4 0 0,-2 3 1,-2-4 1,4 1-2,-4-2 2,4 2 3,-5-1-4,4-1 6,-2 4 2,2 0 4,0-3-1,-3 1-1,3 0 4,1 2 17,-1 1 3,4 0-6,-7-1-3,3 3 6,-4-5-3,5 0-7,-7 0 7,7 2 2,-5-1-7,2-2 3,-1 1-5,-1 0 1,-2 0 3,2-3-5,-1 1 1,2 0-4,-3 0 5,-4 0 4,4-2-7,-4 0-4,7 1 1,-4-2-3,-2 0 4,0 0-1,-1 0-6,0-1 0,3 2 3,-6-4-5,4 1 4,-2-2 1,2-1 5,0 6-7,-1-4 0,-3 2 3,4-4-14,-4 0-5,3 2-22,-1-2-12,-2 0-16,0 0-14,0 0-20,0 0-17,0 0-18,-2-8-9,2 8-8,-3-6-3,3 5-7,0-4-8,0 2-5,-4-2-5,4 0-17,4-2-10,-8-1-16,4-1-4,4-2-5,-4 2 6,0-3 6,0 3 16,0-1 21,0 0 19,0 0 12,0 3 28,0-1 17,0 1 23,0 1 18,3 2 27,-3-1 29,0 2 24,0 1 19,0 2 16,0 0 14,0 0 13,0 0 8,0 0 11,0 0 9,0 0 12,2 6 2,2-2 4,-4-4 4,4 2-7,-4 0-9,2 2-8,-2-2-12,4-2-6,-4 3-12,0-3-7,7 3-12,-7-3-1,0 1-5,4 2-6,-4-3-4,0 2-4,0-2-6,3 3-5,-3 0 3,2-1-5,2 0-5,-4 3-2,4-2-5,-2 2 2,-2 0-2,4-3-1,0 3 0,-1 0-6,-3 3 1,4-3 1,-4-1 0,0 2-1,3 1-1,0-2 2,-3 3-3,3-3 3,1 2 1,-4-2 3,6 3 13,-2-4 11,-1 4 12,7 0 10,-3 0 9,-1 1 8,1-1 3,0 2 1,0-3-2,2 1-3,2-1-1,-1 1-3,-4-3 2,1 0 1,0 3 0,-1-3 0,1-1-1,-1 1-6,2-2 7,1 1-3,-2-1-1,-4 0 1,8-1-7,-5 1-1,-3 2-4,7-5 13,-7 2-12,5-2-5,-2 3 3,1-1-3,-1-2-4,2 0 10,1 2-12,-2-2-5,-1 0 0,5 3 0,-1-3-2,-1 0-2,-2 0-5,3 0-2,-3 0-2,-1 0 8,1 2-16,0-2-1,0 0-3,-1 0 0,0 0 0,2 0-7,-5 0 0,-3 0-4,10 3 1,-7 0 2,3-1-2,-2-2-1,3 3 3,-4-3-2,1 1-3,-1 3-1,3-2 1,-2-2 0,-4 2 10,7 2-10,-4-4-1,4 2-2,-4 1 1,0 0 13,4-3-9,3 1 5,0 2 0,-4-3 3,5 2 4,2-2-5,-3 3-2,0-3 2,0 3 0,-4-2 1,1-1-1,4 3-4,-5 0 2,4-3-2,-7 0 1,4 2 1,0-2-3,-4 0 1,3 3 1,-2-3-5,-1 0 0,-3 0 2,7 0-3,0 0 2,-7 0-3,3 0 3,-3 0-2,0 0-1,6 0-2,-2 0 2,-4 0-2,0 0 2,6 0-1,-6 0-1,0 0 1,0 0-1,0 0-13,0 0-33,0 0-40,-10-5-46,4-1-50,0 5-65,-5-5-63,1 1-54,-3-4-70,-4-3-78,-3 0-173,-10-2-34,-7-14 86,-9-7-462,-14-5-563</inkml:trace>
  <inkml:trace contextRef="#ctx0" brushRef="#br0" timeOffset="-211434.96">11696 5003 2668,'-5'-3'-193,"1"0"15,-3 1 24,1-2 18,-2 1 25,3 0 11,-3 1 27,-1-2 1,-1 4 15,4-2 15,-5-4 8,0 6 2,6 0 7,-6-1 6,1 1 11,4-3-3,-5 1 9,5 2-3,-1-3 10,1 0-4,-3 3 2,7 0 12,2 0 3,-6-2 0,-1 2 11,4 0 0,3 0-3,-3-2 3,0-1-6,3 3-6,0 0-1,0 0 6,9-2-2,1 2 1,4 0 1,2 0 2,4 0 8,4 2 7,6-2 3,2 3 7,8-3 4,5 2 3,0 0 9,3 1-2,2 2 3,13-2-3,-10 2-3,14-1-6,-4 0-4,5 4-3,1-7-5,4 2-5,-5-3-3,-2 2-1,4 1-5,0-6 2,-5 3 1,4-2-2,-6-1 3,-6 2-3,6-2-2,0-2-4,-9 1-2,-1 2 0,0 0-1,1-2-3,-4 3-1,3-4 0,-6-1-1,2 4 0,-1-3-1,-6 3 0,2-3 0,-2 2-3,3-2 2,-5 0-2,-4 3 2,5-3-2,-4 2-1,-1 1 7,0-1-4,1 2 1,-3-2-2,0 0 11,-1 1-7,-3 2 1,3-4-3,-3 2 0,0 2 2,0-2 0,0-2-3,-3 3-1,0 1 5,3-3-2,-4 1 2,0-1-1,-2 3 1,3-3 8,-4 3 1,0-2 1,4 0-11,0-1 4,-2 1-2,3-1-6,-4 1 1,-2 2 1,4-3 0,2 1-4,-1-1-5,-1 1 2,1-1 4,3 3 1,-3-2 0,-1 2 1,5-2-3,-8-1 0,0 3 4,4 0-4,-4-3 3,4 3-3,-4-2-3,4 2 6,-1-3 0,4 3 3,-3-1-1,3 1-3,0 0 5,-3-3 3,6 3-1,-6-3 3,3 3 4,-3 0-4,3-2 0,0 2-2,-3 0 5,3 0-5,-3-4 2,-2 4-7,-2 0-1,2 0 5,-2 0-2,0-2 3,0 2-1,1 0-3,0-2-1,2 2 4,-4 2 1,2-2 2,3 0-1,-3-2-4,-1 2 2,0 0-1,-3 2-1,0-2-3,3 0 6,-2 0 0,2 0 2,-2 0-1,-2 0 3,4 2-1,-2-2 4,-2 0 0,2 0 0,-1 0 2,2 0 3,-1 0 0,-1 0 1,3 0 6,-3 0-2,4 0-1,-1-2 2,4 0 3,-4-2-1,0 4 0,-2-1 0,2 1 4,-4-3-4,2 1 2,-2-1 0,2 3-6,-4-3-2,2 3-4,-3-2-3,1 0-4,-4 2-2,4-3 2,-4 3-6,-3-2-1,-3 2-12,4-3-37,-11 3-35,0-2-46,0 2-48,-11-3-64,-2 3-67,-4-2-76,-5 2-204,-19 0-46,-13 0 59,-25 0-244,-24 0-292</inkml:trace>
  <inkml:trace contextRef="#ctx0" brushRef="#br0" timeOffset="-206698.6">16425 4388 407,'0'0'94,"5"3"-25,-5-3-14,0 0 6,0 1-19,0-1 7,0 0-11,0 3-3,0-3 3,0 0 3,0 0-5,-5 2 4,5-2 7,0 0-5,0 0 5,5 3 6,-5-3-3,0 0 4,0 0 6,0 0-1,0 0-2,0 0 1,0 0 2,0 0-3,0 0-1,0 0 6,3 0 0,-3 0 5,0 0 1,0 0 3,0 0-4,6-5-5,-2 2-4,-1 2-5,0-2-1,3-2-2,2 1-1,-2-4-2,1 4-2,2-1-1,1-2-2,0 2-2,5 0-2,-2-3-3,1 1 1,-2 2-3,-2-3 0,4 1-1,-2-1-4,3 1 2,0-1-3,0 3-6,-2-5 2,-1 2-1,3 1 0,-3 0-2,-1-1-1,2 1-1,4-3 3,-4 0-2,1 0-2,-1 2-1,-1 0 2,3-1 2,-2 1-3,0-1-3,0 0 4,1 0-3,-1 1-5,1 1 2,-1-1-3,0 0-1,1-1-2,-1 4 1,-3-3 1,3 1-3,0-1 0,1 1 0,-1-1 0,-2 3-1,2-2 0,0-1 2,0 1-1,-3 0 0,4-1 4,-1 1-1,1-2-2,-1 0 1,4 1-3,-1-2 3,1 0-3,-1 0-1,1 0 3,-1 1-1,1-2-1,1 1 3,-6 0-3,6 0 3,-5 0 2,3 1-3,-2 1 1,2-2 1,1 0 0,-4 2-1,1 0-2,2-1 6,-2-2-6,2 4-3,1-3 2,0 1 2,-1 1-2,0-2-3,1-1 3,0 4 2,3-3-2,-6 0-1,2 0 1,0 2-5,1-1 2,3-1 2,-2-1 1,-3 4-1,6-3 0,-5 0 1,1-2-3,4 2 3,-2 0-3,1-3 1,4 1 2,-5-1-2,2 1-1,2 0 1,4-5-4,0 3-1,-1-4 6,0 4-3,1-3 2,-3 1-1,3-1 1,-1-1-2,-2 3 1,2-2-4,1-1 6,-4 0-5,4 1 4,-3 0-3,2-4 0,0 1 5,-2 1 3,6-1-6,-3-3-2,3 1 1,0 0-2,0-2 1,0 2 0,0-1-2,3-2 4,-3 3-3,0 0-2,0 2 1,0 0 4,0-3 3,-3 4-7,3 1 4,0-5-2,0 3-1,0 1 4,3-2-4,-3 1-2,3 3 5,-2 0-2,2-2 5,-3 2-5,3 0-1,0 1 3,1-2-1,-4 4-1,4 1-1,-8-1 4,0 4-3,1 0-2,0-4 3,5 5 0,-2-3 0,-2 1 1,-1-1 8,0 5-11,-1-3 3,-4 1 5,3 1 2,-2-3 4,-2 6-7,-2-5 1,-6 5-2,4 0 4,-4 0-5,1 0 4,-5 0-4,5 2 4,-4-1-2,1 2-2,-5-1 0,0 0-1,1 2 5,-1-4-8,-1 4 6,1-1-3,-3-2-2,4 2-2,-4-1 4,0 3-3,1-2-4,0 2-7,-1-2-10,-3 2-15,3-3-12,0 3-23,-3 0-34,0 0-34,0 0-66,0 0-90,-9-5-194,-2 2-11,1 1-90,-7-1-91</inkml:trace>
  <inkml:trace contextRef="#ctx0" brushRef="#br0" timeOffset="-188402.61">14081 16905 931,'-6'0'68,"3"-6"17,-1 6 16,-2 0-3,3-7 3,-5 7 2,5-2 0,0-1-1,-1-1 8,1 1 7,0-3 3,0 6-1,3-2 2,0 2-3,-3-6-5,-2 6-9,5 0 10,0 0 28,11 8 1,-8 1-2,4 0-1,-1 6 0,5 2 3,-1 0-4,-1 4-7,5 2-30,-4 4-7,4 1-5,-1-1-12,-1 5-5,-1-1-5,2-1-7,-2 0-5,-2-3-7,1 3-5,1-3-4,-5-4-8,1-3-6,-1-1-34,-3-6-31,1 5-31,3-3-19,-7-3-18,3 0-16,-3 0-31,-3-6-37,0 2-28,3-5-38,-8-1-85,8-2-155,-9-13-56,5 7-132,4-6-179</inkml:trace>
  <inkml:trace contextRef="#ctx0" brushRef="#br0" timeOffset="-187859.06">14768 16990 1782,'18'-8'-33,"-6"0"20,-2 7 20,1-5 26,-5 1 14,1-2 14,-1 1 9,-2-2 7,0-1-1,-4-1 6,-4 0 1,0-3 5,1 6 2,-4-5-5,-2-2-1,-2 5 2,1 1-2,0 1 0,0-3-15,-3 8 1,-1-4-9,-2 5-5,2 2 0,-2-1-4,-2 8 4,3 2-7,-2-3 6,0 6-4,1-1-1,2 4-4,1-1 0,0 2-12,-2 1 2,5 0-6,5-3-4,-2 2 3,-1 0-7,6-2-4,2 0 0,0-3 2,0 1-5,7-1 1,0-1-20,-1-5-1,4 0-5,4-4 8,-1 4 9,3-12-10,-2 6-1,2-8 2,1 4 1,3-9 1,-4-1-3,1-4 1,1 0-2,-6 1 4,6 0 4,-6 1 15,-2 0 11,0 5 11,-3 1-9,3-3 4,-4 6-6,2 2 14,-2 5 21,1 3 9,3-1 7,-6 13 2,5 0 6,1 5 0,1 3-5,-5 3-6,4 7-5,3 0 9,-6 0-6,3 1-11,0 3-3,0-3-9,3 1-10,-3-3-24,1-2-35,-5 1-30,4-7-34,4 3-30,-8-6-31,4-4-20,-3 0-28,0-4-36,-1-6-48,7-1-47,-2-5-110,1-2-161,2-7 42,3-7-146,0-7-188</inkml:trace>
  <inkml:trace contextRef="#ctx0" brushRef="#br0" timeOffset="-187248.69">15812 16707 2048,'20'-3'7,"-7"-2"45,4 5 25,-7 0 19,-2 0 5,-2 0 1,4 0 7,-4 0 16,-3 5 3,2-2-4,-2-3-9,-6 8-5,3-7-5,-8-1-10,5 6-8,-4-4-11,1-2-3,0 6-7,-2-6-6,-2 0-12,4 0-2,-5-6-1,5 4-8,-1-5-4,1-1-5,-1-2-2,3 0 2,1-3-7,0 6-5,3-2-2,0 0-3,0 1 4,6-1-7,1 6 0,3-2 1,0 3 2,1-3-6,5 5 7,-2 5 6,5-3 10,1 6 3,1 1 9,-5 8 4,4-2 3,-4 2 2,2 0-5,-6 0 3,-1 1-5,-1 2 0,-4 0-1,-3-3-2,2 7-4,-5-5 3,-5 4-1,-1-5-9,-4 4 2,-4-3-3,2 4-4,-6-3-2,-1-2-1,2-4-3,-10 3 0,8-3-7,-8-2 0,3 1-23,-2-6 2,2-4 0,1-1-6,-4-4-2,7-6-5,-3-1 0,10-3 2,-2-2 1,3 2 1,9-6 0,3 11 2,3-5 6,3 1 0,5 4 0,5-1 4,4 2 4,-1 6 9,6 0 10,5 0 6,0 6 2,3 2 8,-3 2 2,6-1-4,-6 7 2,5-2-6,-10-2 0,5 9-4,-3-3-1,-3 1 0,-1-2 0,-3 4-8,3-3-1,-6-6-3,-4 6-19,1-6-25,-1 2-28,1-2-36,-1-5-21,-3 3-26,0-3-24,-3-5-33,-1 9-48,4-9-51,-3-4-122,3-4-184,0-1 64,-3-5-168,3-3-206</inkml:trace>
  <inkml:trace contextRef="#ctx0" brushRef="#br0" timeOffset="-186865.05">16890 16566 2080,'9'-1'-2,"-2"-7"15,4 8 31,-5-3 20,-3-2 12,0 5 3,1 0 18,-4 5 17,-4-2 9,1 6 3,-6 8-4,-2-1-14,-2 7 3,-4-4-1,1 13 4,2-6-11,-2 5 5,6-4-4,-4 6-3,4 0-2,-1-7-6,5 8-4,0-10-2,3 1-7,3 1 2,0-4 0,0-3-2,3-2 0,0 3 3,0-7 3,8-2-4,-1-4-1,3-2-9,-3-5-5,6 0-7,5-7-5,-1-9-7,-1 7-3,2-15-5,2 0-4,-7-1-5,2-5-5,-2-2 0,-2-1-5,-5 3-1,1-4 5,-7 8-14,1 1-6,-8 1 1,1 3-29,-7-1-34,-3-1-36,-1 5-52,-2 9-54,-4-7-46,-4 7-58,1 1-61,-3-1-158,-1 3-118,0-3 63,-3 6-214,-3-3-279</inkml:trace>
  <inkml:trace contextRef="#ctx0" brushRef="#br0" timeOffset="-183489.61">14885 16590 2161,'7'0'-52,"-1"0"18,1 2 26,0-2 27,3 6 15,0-5 15,3 7 15,-3 0 12,0 1 9,1 4-2,1-1 5,2 4-5,2-1-7,2-3-3,-6 8 3,2-8-14,2 6-4,2-5-12,-5-1 2,0 3-5,0-6-11,0 5-14,-2-4-14,-1-2-21,-1 1-24,2-4-22,-1 0-33,-1-5-32,-1 0-20,1 0-27,-5-2-68,-1-6-86,0 0-332,0-1-158</inkml:trace>
  <inkml:trace contextRef="#ctx0" brushRef="#br0" timeOffset="-183291.17">15165 16472 1777,'-3'-10'-1,"3"3"1,-3 1 6,3-1 19,-3 7 33,3 0 22,0 0 11,-4 7 11,4 1 7,4 2 6,-4 2-9,0 6-1,-4 2-9,4 5-2,-4-1-15,4 8-3,-3-6-6,0 8-13,0 0-1,-4-2-15,4 1-23,-7 1-31,0-2-28,0-6-42,0-1-35,-1 0-43,-1-7-66,-9 6-148,5-7-120,2-8-65,1 4-63</inkml:trace>
  <inkml:trace contextRef="#ctx0" brushRef="#br0" timeOffset="-183122.12">14885 16849 1611,'7'-12'32,"6"-1"5,4-3 14,6 5 20,4-4 5,7 0-5,-4-3-9,6 2-4,-3 5-18,4-7-50,-1 6-59,2-6-94,-8 2-212,3-1-133,-6-2-12</inkml:trace>
  <inkml:trace contextRef="#ctx0" brushRef="#br0" timeOffset="-164264.8">16896 9007 337,'3'5'220,"-3"0"-75,0-3-46,0 3-11,-3-2 1,3 2-15,0-1-1,0 2 4,0 2 4,0-1 15,-6 8 2,6 0 15,-4 5 11,4 5 4,-3 8 4,3 5 3,-3 14 0,3 5-5,-4 18 2,4 7 2,-3 34-6,-1 6-6,4 3 18,0 3-2,-3-1-1,0 1-5,-4-3-13,7 8-5,-3-4 17,3 1-2,0 6 2,0-4-3,7 5 7,-4-2-10,3 0-11,5-2-4,5-6-1,1-2-6,-4-4-4,4-7-9,-1 2-6,5-7 0,-8-2-2,1 1 0,-1-8-10,-7-16 1,1-10-5,3-2-4,-7-2-3,1-3-3,-1 4-7,0-14-4,-3 3 3,-3 0-11,3-5-4,3 0 0,-6 0-1,0-5-9,-1 0 4,1 0-2,3 0-2,-3 0-6,-4 0 6,7 3 0,-4 2 5,1-5-10,0-1 1,0 2 1,-1 3-1,4 2-4,-3 4-2,0-3-2,0 1-2,6-1 3,-3-4 1,3 2-2,0-2-1,1 4 19,2 0-4,-3-4-2,5-6 3,1 3-4,-2-5-5,3-3 2,0-4-9,-3-1 6,2 11 4,2 0-4,-5-6 2,1-6 0,-1 3-3,2-2 2,-2 11 4,1 2 4,-1 1 0,-6-12-34,3 4 5,5-4 1,-5 5 7,0-5 3,4 14-5,-1-3 0,2 0 16,-2-8-3,-3 0 1,4-1 2,-1-7-10,5 14 7,-2-3-2,1 3 1,1-1-2,2-1-2,1 3 2,-5-1-1,1-6 1,4 1 9,-1 0 0,-5 3 4,7-2-3,-2-2 7,1 0 7,-1 0 4,1 1 4,-1-2 9,0 0 9,1 2 4,-5 5 3,2-6 5,1 6 13,-5-4-3,0 6-3,3 6-4,0-4-5,-3 6-7,0-6-45,-1 3-22,0-3 0,-2 6 0,-1-4 0,1 0 0,-4 1 0,0-2 0,0-2 0,-4-1 0,1 0 0,-3-2 0,2-8 0,-2-3 0,-5 4 0,4-7 0,-3 2 0,1-4 0,-4-1 0,3-5 0,-1-1 0,2-4-191,1-4-241,-5-2-112,0-7-131,7-3-217,-8-5 71,1-3 92,1-10-600,7-9-785</inkml:trace>
  <inkml:trace contextRef="#ctx0" brushRef="#br0" timeOffset="-163482.87">17407 9269 568,'0'0'-403</inkml:trace>
  <inkml:trace contextRef="#ctx0" brushRef="#br0" timeOffset="-163106.35">17413 9287 679,'0'7'180,"0"4"-20,3 3-11,-3 2-3,0 5-8,0 3 14,0 3 5,0 3 2,0 7 6,0 4-2,-3-1-1,0-1-16,3 4 1,-3-3-17,3-3-7,-4 1-10,0-3-11,4 0-12,-2-8-4,-2-1-3,4-1-12,-5-6-9,5-1-18,0 1 8,0-10-2,0-2-7,0-4-6,5-6-6,-1-4-3,-4-7-9,2-7-1,-2-9-2,0-10-1,-2-13-1,-2-7-10,-1-5 2,3 5-1,-1 2-5,3 6 3,0 7-3,0 6 5,0 3-4,0 6-5,3 4 4,4 5 1,-1 3 2,5 3 7,-1 6 5,-1 3 1,5 3 5,2 8 24,1 4 3,4 6 8,-1 4 1,3 5 4,0 12-1,-2 2-9,-2-1-2,-3 8-5,-2 0-3,0 6-3,-5-2-4,-6 1-13,1 1-22,-1-9-24,-3 0-35,-3 0-19,-1-1-30,-6-7-38,5-1-39,-10-6-43,3-1-43,-2-8-55,-5-6-118,-2 0-117,1-7 48,-4-3-53,2-4-67</inkml:trace>
  <inkml:trace contextRef="#ctx0" brushRef="#br0" timeOffset="-162925.84">17217 9873 1631,'13'-11'18,"1"1"22,5-2 14,5 4 3,-1-5-6,4 4-4,3-1-5,-4-1-8,4 2-22,0-2-38,4 2-45,-4 1-51,-4-1-118,7-3-280,-3 0-23</inkml:trace>
  <inkml:trace contextRef="#ctx0" brushRef="#br0" timeOffset="-162256.63">18487 9394 1538,'4'13'49,"-4"-1"24,2 4 26,-2-1 22,0 4 15,4 4 5,-4 0 10,0 2 5,0 2 8,0-1-10,0 0-1,0 3-13,0-2-7,-4 0-11,4-3-9,0 0-11,-2-2-8,2-2-8,0-5-12,-4 0-8,4 0-1,0-3-2,0-4-8,0-1-5,0-7-3,0 0-5,0 0-6,4-17-6,-4 0-18,2-6 6,-2-4-15,0-10 9,4-7-6,-4-7 1,0 0-2,7 1 0,-4 9-4,0 2 4,-1 4-4,3 2-1,1 9 8,1-1-6,0 2-6,3 3 7,0 6-4,3-1 3,0 4 3,-3 1 0,4 5 9,2 2 2,-2 1 1,2 4 5,2 4-5,-6-1 3,-2 2-3,1 7 2,-1-2-1,-4 2-4,-3 3 0,1 1-1,-4 2-2,-4 3 0,-2-3-2,0 3-2,-4-4-1,-1 1-1,-2-1-10,-1 2-8,-2-3-11,-1-3-7,0 2-10,1-1-3,0-1-2,2-3-3,4-2 0,0-1 0,0-1-3,3 0 2,0-1 1,5-5 9,4 2 2,2-2 6,2-2 5,3 0 6,2 0 4,3 3 10,2-3 25,1 3 1,0-2 11,7 5 14,-2 0 13,-2 2 11,1 5 9,-2-1-4,2 0 6,-8 6 2,1 0-3,-2 1-9,-1 1 0,-8 4-8,4-2-7,-7-2-3,-3 1-6,-4 3-5,-4-2-5,-1 4-27,-6-5-41,-5 0-49,4-1-43,-9-4-60,-2 2-75,7-5-91,-7-5-221,0-1-46,2-5 69,-2-2-198,5-5-237</inkml:trace>
  <inkml:trace contextRef="#ctx0" brushRef="#br0" timeOffset="-161666.75">20015 9305 2014,'0'-3'-36,"3"1"16,-3 2 20,-7-7 18,4 4 17,-1 0 5,-6 1 7,4-1 6,-8 3 9,1 3 6,0-3 3,-4 5 3,-3-1 2,4 4 6,-8 5 0,4-1 1,-3 5 6,-4 4-3,7 4 5,-4-1-2,8 5-3,-1-3 0,4 5 1,-1 1-5,8-2-10,2 1-5,1-5-7,6 3 1,1 3-5,5-2-7,5-2-1,7-1-7,-2-3-4,8 2-4,6-6-15,4 2-28,-3-6-33,2-4-36,4-3-42,0-3-41,-3-4-52,0 1-43,-4-8-131,7-1-194,-7-6 84,-3-1-58,3-4-57</inkml:trace>
  <inkml:trace contextRef="#ctx0" brushRef="#br0" timeOffset="-161409.42">20788 9249 1618,'11'-2'40,"1"2"33,-2 2 28,-2 4 31,-2 0 17,4 11 6,-1-2-2,-1 2-14,-2 5 1,-3 3 17,4 8-11,-1 0-14,-1-1-10,1 2-15,-3-1-13,4 2-7,-7 1-12,3-2-11,0-5-12,0-3-41,2 2-13,-5-6-33,3-2-27,-3-5-27,3 0-28,-3 1-45,0-7-30,-3-1-27,0-4-59,3-4-97,-8-1-99,5-7-119,-7-2-92</inkml:trace>
  <inkml:trace contextRef="#ctx0" brushRef="#br0" timeOffset="-161118.21">20661 9203 1656,'-3'-11'17,"3"1"13,3 5 23,4 0 25,3 0 15,0 5 5,7-2 7,3-1 7,6 6 2,1-1-7,3 3-5,3 3 2,1 1 11,5 2-15,-1 4 7,-5 0 11,0 4-13,1 1-2,-1 5-5,0 3 17,-3 3-5,-3-2-5,-7 0-3,-4 0-7,-3 0-10,-2 2-11,-8-6-3,0 2-8,-3-1-5,-3-2-6,-6 1-7,-2 1-6,1-2-17,-6 1-18,-4-1-22,3 0-31,-3-5-16,3-1-26,1-4-26,-4 0-34,7-4-35,-4-3-47,4-2-42,-1-7-83,1-3-166,2-3-3,5-4-106,3-6-131</inkml:trace>
  <inkml:trace contextRef="#ctx0" brushRef="#br0" timeOffset="-160620.53">21908 9110 1727,'11'0'-33,"2"-3"15,-3 1 12,4-1 14,2 0 17,-6-2 13,10 5 6,-10-2-2,10 0 2,-6-1 2,-5 3-4,4-2 2,-2-1 4,-1 3 5,-4 0 3,5-2-1,-8 2 14,3-3 0,1 3 0,-7 0-7,0 0-2,0 0-2,0 0-1,-24 0-5,11 0-7,4 3 1,-15-3-2,7 0 3,-2 2-7,5 1 4,-10-1-4,8 1-2,-4 1 0,4 4 4,-2-3-9,2 5 15,-1 1-18,4-2 15,3 6 16,0 0 0,7 3 8,-4-3-4,7 4 11,0 4 15,0-4-2,7 5-2,-4 1-3,0 0-20,4 0 4,10 5-6,-11-3-3,8 3-6,2 0-4,-2-4-8,9 1-1,-9-2 1,8-2-5,2-4-3,-7-4-8,-1 0-10,4-3-27,1 2-23,-8-4-20,4-5-38,-4-1-33,-4-4-26,2-3-32,-5 2-31,1-4-39,-7-1-52,0-3-100,-3-2-106,-7-4 1,-1 3-67,-2-5-79</inkml:trace>
  <inkml:trace contextRef="#ctx0" brushRef="#br0" timeOffset="-160446">21915 9414 1498,'0'-7'-39,"0"5"11,4-4 14,3-1 14,2 2 1,5-2 1,2 2-1,5-2 5,1-4-6,5 2-17,6-3-28,5 3-44,-16-1-110,8-2-168,5 0 121</inkml:trace>
  <inkml:trace contextRef="#ctx0" brushRef="#br0" timeOffset="-160125.09">23039 8997 1054,'10'-3'80,"0"2"3,0-2 10,-3 0 13,0 3 1,-4 0-6,0-2-3,-3 2-1,0 0-6,-13 0 3,6 2-3,-3-2-5,-3 3-3,-4 0-4,4-2-4,-4 2-8,1 0-4,-1 2-5,0-3-5,-3 3-6,0-2-2,7 1-5,-4-1-3,1 2-4,2 3 1,1-4-1,-1 5 4,4 0-1,4 6-1,-5 0 3,8 0 9,0 6-1,3 3-4,0 1 1,3 3-9,-3-1 8,3 6-1,5 0-1,-5 1-3,0 1-4,4 0-4,-4 0 0,3 0-13,2-2-17,-8-6-22,0 1-27,0-5-24,0 1-34,0-4-28,0-5-36,-8 4-31,5-7-28,0-3-50,0-1-72,-1-1-301,-2-5-149</inkml:trace>
  <inkml:trace contextRef="#ctx0" brushRef="#br0" timeOffset="-159945.57">22806 9578 1763,'6'-16'-4,"4"1"14,1-2 19,2-1 20,-4 0 7,12 4 9,-7-4-9,2 3-6,1 3-2,2-4-3,5 7-12,-11-7-10,10 4-17,-2-1-36,2 4-33,0-3-37,0 0-65,1 0-130,3 5-241,-7-3-40</inkml:trace>
  <inkml:trace contextRef="#ctx0" brushRef="#br0" timeOffset="-159470.84">23753 9057 1494,'13'-1'47,"-10"1"17,8-3 12,-11 3 18,3-3 6,-3 3-2,0-2-2,0 2 1,0 0-3,-17 8-4,4-4 3,0 4-1,-7 1-5,6 4-5,-9 2-3,3-1-3,-4 7-7,1-1 18,0 5-4,2 2-1,-2-2 3,7 2-13,-1 3-4,1-2-13,2-2-1,4 3-7,4-7 0,-2 4-5,5-1-3,6-3 2,5 0-9,-2-4-2,7 0-1,-2-1-3,1-4 1,-2-4 2,10 3-14,-13-5 3,7-2-2,-1-4-1,-3-1-6,0-1-1,3-4 4,-2-2 0,2-7-4,-7-1-8,1 0 1,3-4 3,-3-1-4,6-1 0,-9 4-3,2 0 2,1 2-2,-1 1 0,1 2 3,7 2-8,-11 0 7,10 3 1,-6 0-8,6 1 4,-3 4 1,4 4 8,2-2-7,-9 6 1,3-2 1,3 4 7,-10-1-4,8 5 5,-8-1-1,7 4-16,-7 0 16,0 0 1,1 2-15,3 3-12,-7-5-23,0 3-22,3-6-30,-3 0-30,0-1-36,3 2-29,4-5-47,-7-4-114,3 1-157,4-5-1,3-2-77,3-4-86</inkml:trace>
  <inkml:trace contextRef="#ctx0" brushRef="#br0" timeOffset="-159234.42">24553 8955 1713,'3'-3'16,"8"-2"12,-8 2 31,0 1 32,4 4 20,-7 3 18,3 3 17,-3-1-3,3 10 3,-3-1-24,-3 2-1,3 2-13,-3 5-13,3 0-14,0 0 0,-7 0 1,4 2-8,0 0-8,3 2-32,0-5-23,0 1-28,-7-5-30,7 3-37,0-3-38,0-2-36,7-4-29,-7 1-33,0-5-98,3-3-133,0-2-180,4-5-127</inkml:trace>
  <inkml:trace contextRef="#ctx0" brushRef="#br0" timeOffset="-159014.49">24774 8886 1771,'3'-1'-6,"7"-2"39,-4 6 29,5-2 36,-5 5 18,4 2 21,-7-1 19,8 8 21,-5 0-28,1 5-1,-1 4-6,5-3-13,-11 7 2,6 2-14,1 2-12,-4 1-7,7 2-13,-6-1-15,-4 2-29,0 1-46,3 1-39,-6-1-38,3-2-40,-11-1-43,5-1-46,-1-8-43,1-2-137,-8-3-145,-2-2-127,2-4-159</inkml:trace>
  <inkml:trace contextRef="#ctx0" brushRef="#br0" timeOffset="-158812.03">24543 9324 1743,'13'-9'26,"4"1"17,7-2 25,-5 0 21,5-2 13,9 1-9,-3-1-6,11 0-9,-11 2-7,3-1-11,-6 2-15,3-1-33,-11-1-40,5 4-50,-7-1-80,-4 3-248,-7 1-222,1 1-127</inkml:trace>
  <inkml:trace contextRef="#ctx0" brushRef="#br0" timeOffset="-158135.39">17143 10790 1470</inkml:trace>
  <inkml:trace contextRef="#ctx0" brushRef="#br0" timeOffset="-157947.89">17103 10788 1325,'-10'-3'-7,"-3"3"14,3-3 4,-1 1 29,2 2 13,-1-4 10,3 4-5,0 0 0,1-1 0,2 1 5,4 0 12,0 0-3,17-2-3,-4 2-8,4-4-7,3 4-7,13 0-5,-3-2-28,3 2-33,5-3-29,-2 3-28,4 3-37,0-3-47,-3-3-120,3 1-219,3-3-5</inkml:trace>
  <inkml:trace contextRef="#ctx0" brushRef="#br0" timeOffset="-157730.47">18087 10719 1505,'-4'6'61,"1"-4"-11,0 1 1,0-1 8,3 1 14,3 2 10,0-3 8,4 0 4,3 1-5,0-1-4,7 1-8,-1 0-4,4-3-7,3 2-8,4-2-8,3 0-1,0 0-9,0 0-21,0-2-24,2 2-37,2-3-30,3-2-43,-3 2-46,-1 1-125,7-3-224,1-2-1,-5-1-16</inkml:trace>
  <inkml:trace contextRef="#ctx0" brushRef="#br0" timeOffset="-157467.65">19267 10623 1461,'0'7'26,"0"1"8,3-6 12,5 2 30,-5 2 12,4-1 9,2 0 0,8-5 7,-1 2-2,8 1-1,0-3-13,6-5-7,3 5-12,0-3-5,7-2-5,-3 3-23,6-4-34,-3 2-48,7 2-53,-1-4-67,-2 0-129,-1 3-197,-2-6-30,-5 2-25</inkml:trace>
  <inkml:trace contextRef="#ctx0" brushRef="#br0" timeOffset="-157014.65">20905 10626 1480,'-13'-1'0,"2"1"4,-2 0 12,-1-2 20,5 2 12,-1 0 1,-1-4-3,5 4 4,-1 0 7,7 0 9,0 0 9,0 0 2,24 4-5,-8-4-6,4 0-1,7 0-3,7 0-6,2 0-5,11-4-7,-1 2-2,5-1-11,-1-1-22,3-1-29,-3-1-30,4 1-38,-8 1-37,1-1-64,-5-3-154,3 0-231,-2 2-75</inkml:trace>
  <inkml:trace contextRef="#ctx0" brushRef="#br0" timeOffset="-156690.98">21986 10357 1583,'-11'3'2,"8"-1"2,-4-2 20,1 3 14,3-3 0,-1 2 11,1 0-1,3-2 2,-4 0 1,4 3 5,0-3 6,0 0 4,0 0-3,0 0-2,17-3-6,-7 1-6,0 0-4,3-1-5,4 1-3,3-3-2,7 2-18,3-2-23,-4 2-34,1 2-34,3-4-44,-6-1-74,3 0-184,-5 3-191,2-6-69</inkml:trace>
  <inkml:trace contextRef="#ctx0" brushRef="#br0" timeOffset="-156241.18">22686 10374 1541,'-3'6'-4,"3"-1"7,0-1 27,0 1 25,0 1 13,6-5 11,4 5 2,-4-3-3,5 0-2,5-3-3,-2 0-6,5 0-4,2-3-8,2 3-3,4-3-6,0-3-7,0 5-6,-2-5-26,9 1-34,-11 1-41,4-1-52,0-6-61,0 4-193,-4 0-195,-7-4-70</inkml:trace>
  <inkml:trace contextRef="#ctx0" brushRef="#br0" timeOffset="-154513.74">23572 10297 1412,'-6'2'-134,"6"4"139,0-1 24,0-1 11,0 1 8,6-1 18,-6-2 14,0 3 9,0-3 1,0 1 6,0 0 5,0-1 6,0 1-3,0-3 7,4 1 6,2-1-3,-2 0 4,13-1 0,-11 1 10,8-5 7,2-1-12,8 0-3,-4 3-11,3-6-10,7 2-14,0-1-6,-7 1-6,7 0-10,7-3-12,-4 0-30,-3 5-38,0-4-47,-6 2-58,6 0-72,-10 0-90,4-4-255,-8 4-18,-13 0 70,8-1-35,-19 4-25</inkml:trace>
  <inkml:trace contextRef="#ctx0" brushRef="#br0" timeOffset="-152727.18">24787 9935 1316,'-7'4'-192</inkml:trace>
  <inkml:trace contextRef="#ctx0" brushRef="#br0" timeOffset="-146122.45">16685 16580 3249,'4'3'-201,"-1"4"37,-3-5 49,3 4 43,2 1 31,-2-5 29,4 8 33,-4 2 22,0 0 26,0 5 20,3-1 11,2 9 12,-1 0 5,-1 6 6,3-4 1,-1 8-2,2-3-8,0 2-15,0 0-10,0 7-5,3-7 0,-3-2-7,-3-1-4,6-1-8,-3-3 2,-3-7-10,-1-3-5,5 6-8,-8-5-3,4-1-1,-1-4-4,1 2-2,-4-6 9,1-4-2,-1 7-5,1-12-3,-1 0-4,-3 0-5,3-17-4,-6 5 0,3-8-2,-3-5-4,-4-8-3,0-4-5,-3-13 2,-3-1-3,2-10 3,-2-7-5,3-2-2,3 2 0,-6 6 1,7 7-3,-1 3-2,0 4 4,4 7 7,3 7 6,-3 1 2,-1 9-1,1-1-2,3 8 5,0 0 13,0 5 8,3 8 10,1 4 9,-1 7 7,0 2 6,4 15 8,0-7 7,3 16 22,-4 0-1,4 1 5,7 8-12,-7 0 1,0 4-5,-3 0 0,2-5-9,-2 2-11,4 2 1,-5-9-5,-3-2-7,0 1-23,1-10-8,-1-1 0,0 2-2,1-1-8,-4-7 7,7-4-2,-7 4-5,3-3 11,-6-5-7,3-5-3,-3-3-6,-5-2 1,5-7-6,-4 0 1,-2-11 0,2-2-2,-7-10-6,5-4-1,-1-2-2,-1-6 3,2-1-9,-1 5 5,6 6 2,-3 2-2,1 0 0,3 10 1,-4 0-3,4 0-1,-1 5-3,1 0 3,3 5 1,-4 8-1,8 2 2,-4 0-5,7 12 8,-1 0 4,4 6 12,-3 2-2,3 10 13,3 3 0,-3-1 5,0 5 0,0 6 6,4-2 5,-4-7-3,-4 7-1,1-2-6,-1 0-5,5-8-1,-8-1-3,3-3-1,-2-2-5,2-2-3,-2-2-2,-4-7 0,7 1 0,-4 0-2,0-3 0,-3 0-1,3-8-4,-3-4-6,0 0-5,0-16-14,-6 7-14,0-14-17,2 1-14,0-6-14,-2 1-20,2 2-15,-2 0-22,0 0-23,-2 2-31,5 3-43,0 5-51,-4 0-42,4-3-68,6 9-74,-3-1-223,0-4-70,-3 5 106,0 1-410,-4-4-530</inkml:trace>
  <inkml:trace contextRef="#ctx0" brushRef="#br0" timeOffset="-143550.41">16722 4940 358,'-3'2'36,"0"1"-3,3-3-9,-3 2-14,0-2 2,-1 3 2,1-1-7,0 1-1,-2-1-3,2-2 2,0 2-1,-3-2 1,3 3 4,-4-3 0,4 0-2,-2 3-1,-1-3 2,0-3-6,6 3 3,-7-3-5,1 3 6,1-2-7,2 0 0,0 2 2,-3-5 0,2 2-1,0 1 3,2-3-4,-1 2-1,-2 1-1,2-1-2,0-1 7,-1 1-2,2-2 1,-2 2-4,0 2 3,4-5 1,-2 4 0,-1 2-1,0-4-4,-2 2 4,5 0-1,-3-2 0,3 4 0,0-1 2,0 1 4,0 0 3,0 0 1,11 5 5,-8-3 1,-1 0-3,6 2-1,-2 1 4,0-1 2,4 4-3,-2-3 5,-2 2-2,5-2-1,-5 3-4,1-1-1,2-2 0,2 3 0,-4-1 0,-2-1-6,5 2 4,-2-4-7,2 1 3,-4-2-2,0 1-6,5 1-2,-7-2-4,2-1-13,-3-2-13,3 0-20,-1 0-44,-5 0-99,3-7 67</inkml:trace>
  <inkml:trace contextRef="#ctx0" brushRef="#br0" timeOffset="-143340.97">16595 4872 538,'0'3'-12,"0"-3"9,0 7 3,0-2 1,4 0 9,-1 3-5,5 2 4,-3 0 2,3 2-3,1 1-3,2 1 4,5 2 4,-2 1-15,8 3-9,-4-3-37,2-1-95,-1 2 10,5-3 45</inkml:trace>
  <inkml:trace contextRef="#ctx0" brushRef="#br0" timeOffset="-138628.52">16509 4820 363,'-10'-3'1,"1"-2"9,-2 2-4,1 1 3,1-3 1,-5 3 6,3-1 1,1 1 6,1-3-1,-1 0 2,4 2 2,-5-1 1,5-2-1,-1 4-3,1-2 4,-2 1-3,2-2 2,2 1 8,1 0 0,0 0-1,-3 0 3,2 2-2,1-4 5,3 4-1,-4 0-1,1-3 1,3 5-1,0-5 4,-4 5 1,4 0-2,-3-8-4,3 6-1,0 2-3,0 0 1,0 0 12,0 0 5,0 0 5,7 7 10,0-2-3,0 3 2,2-1-2,4 1 4,1 1-8,2 3-3,5 0 0,-1 0 0,-1 0-2,5 6 0,-1-5-3,1-1-2,-5 0-3,4 1 4,-3-1-1,0 2-2,4 0-1,-3-2-5,-1 1 1,-1-1-4,-2 0-3,2 0-3,2 2 3,-4-4 1,3 2-7,-3-2 0,3 2 0,-4-1-4,1 1 7,3-1-6,-3 1 1,-1-2-1,1 2-4,-1-2-1,1-2-3,-4 2 0,1 0-3,-1-3 1,1 1 2,-4-1 0,3 1-3,0-1-1,-3 0 2,1 1-6,-2-3 3,4 2-2,-2-2 5,-1 1-5,3 1-1,-3-2-3,3 1 1,-2-2 1,-2 4-1,4-3-1,-2 0-1,-1-1 1,-1 4-1,2-3 1,2-1 7,1 4 1,-5-2 0,4 1-2,-2-2 2,2 1-2,1 1 3,-4-2-4,6 0 3,-2 2-1,-3-2 0,4 3 1,-2-3 1,0 2-2,-2-1 1,2-1 1,1-1-4,-1 4 9,0-4-7,-3 4-2,4 0 2,-2-3-2,2 2 3,-4 1 0,3-3-3,0 2 4,-3 1 1,4-1-3,-3 1 3,1-1 6,-2 1-6,1-1-3,1 0 6,-1 1 0,2 0-5,0-1 3,1 4 1,-1-4 0,1 1 4,-4 1-9,3-1 3,0-1-1,4 6-2,-4-7 5,4 6-7,0-3 8,0 2-6,-1-2 2,1 1-2,2 0-1,-2-2 5,0 1-5,3 2-2,-3-1 5,-1-1-1,1-1-1,3 2-6,-3 0 5,0-2 7,-4-1-10,4 0 0,-4 5 4,4-5 7,2 2-7,-5 1 5,2-2 0,1 1-1,0 2-3,0-2-3,-1 3-4,1-3 5,-4-2-2,4 3 1,3 0-3,-5-3-1,4 4 0,-3-2 3,1 3-2,1-3 3,0 1-2,-2 0 9,5-1-8,-5 2 5,3 1-2,3 2 7,-5-2-2,2 0-1,-2 2 1,3 2 3,0-1-11,-4 0-3,1 0 0,4-1 1,-1 2-2,-4-1-1,1 3 0,2-4 4,-1 3 6,-2 1-5,4-3 2,0 0-4,0 3 4,-3-3-3,3-1-1,0 2 2,-3-1-3,2 0-1,-2-3 1,0 0 0,-1 0-4,2 2 0,-5-2 0,4-2 1,-4 2 5,4 1-3,-4-2-6,4-2 3,-4 2-2,-4-2 9,8 1-3,0 2 1,0-1 1,0-2 5,-4 2-6,4 2-2,-1-4 3,1 1-7,-1 0 1,1 0 2,-1 0 0,2-2 1,-6 2-3,2-2-1,2-1 2,-2 0 0,-2 1 3,3-1-1,-2 1 2,0-1 2,1 0 0,-4-1 5,3 1-5,-3-1 2,2-1 1,3 2-1,-5-2 0,0 0-4,0 0 0,0-1 2,0-1-4,-4 2 4,3-2-2,-1 2-1,-1-1 1,-1-1-3,4-1 6,-3 2-5,-5-2 5,7 3 0,-3-5 0,0 2 6,1 1 6,-5 0-2,7-1 1,-7 1 5,2-3-1,-1 1-5,0-1 1,1 3-1,-1 0-2,0-3 1,-3 2 2,3 1-5,2-3 1,-5 0 3,2 2-1,-2-2-1,0 0 3,4 0 4,-4 0 1,0 0 3,0 0 3,0 0-2,0 0 2,6 0 2,-6 0 2,4 0-3,-4 0 2,0 0-4,6-2 0,-3 2 3,-3-3-1,5 1 0,-3-1-6,5 0 4,-4-1-1,-3 2 1,7-4-4,-1 0-2,-1 3-2,1-3-2,4-1-1,-4 2-7,5-3 2,-5 3-6,4-2 3,-3 2-1,3 0-2,-4-1-4,1 2 0,0 2 3,0-4-5,-4 4-2,4-3 1,-4 3-2,0-2 2,0 2 2,1-1 1,0 1-8,-1 0 7,3-1-6,-2 1 3,-1 2 2,0-3 1,-3 3-3,3-3 2,1 3-2,-4 0 1,0 0 1,7-2-3,-4-1 3,-3 3-2,0-2 1,0 2-1,7 0-2,-7-2 5,0 2-4,0 0 2,3-3-6,-3 3 8,0-2-18,0-3-6,-3 0-18,3-1-27,-4 2-19,1-4-23,3 1-20,-3-4-9,0 2-17,3-2-10,-4 2-5,0 1 3,4 0 2,-3 2-5,0-2-5,0 1-15,-1-4-24,1 4-21,3-1-34,-3-2-38,0 3-111,-5-4-157,2 5 36,-4-6-79,4 3-113</inkml:trace>
  <inkml:trace contextRef="#ctx0" brushRef="#br0" timeOffset="-138433.05">19708 6382 1700,'3'5'-26,"-3"0"17,0 2 13,0-2 8,0 1-10,0 0 0,3-2-7,-3 1-35,3-2-57,-6-2-166,3-1-173,-9-4 56</inkml:trace>
  <inkml:trace contextRef="#ctx0" brushRef="#br0" timeOffset="-110666.55">24465 9882 448,'5'0'95,"-5"0"-23,0 0-21,6 8-3,-6-1-115,4-2 92,-1 3 26,0-3 0,4-1 5,-7 1-1,3-2-2,-3 5 8,4-6 3,-4 3 0,-4 1-5,4-3 2,-3 3 3,3 0-5,-7-1 1,4-1-3,-4 1-3,1-2 2,1 2 4,3-3 1,-8 1-8,3-1-4,1 3-4,1-5-1,3 2-3,-5 1 0,4 0-1,0-3-2,-1 2 0,4-2-3,0 0 2,-11 3-3,9-3-3,2 0 1,0 2 1,-7-2 1,7 0-2,0 0 1,-6 0 1,6 0 0,0 0-2,0 0-3,0 2 0,0-2 0,0 0-2,0 0-5,0 0 3,0 0-3,0 0-2,0 0 0,0 0-3,0 0 0,0 0-1,0 0 2,0 0-3,0 0 0,0 0 2,0 0 1,0 0-4,0 0 3,0 0-2,0 0 0,0 0 2,0 0-2,0 0 5,0 0-5,0 0-4,0 0 4,0 0-2,0 0-3,0 0 1,0 0-3,0 0 3,0 0 1,0 0-1,0 0 0,0 0-1,-10 3 1,10-3-1,0 2-1,0-2-4,-5 4 2,3-2 0,2-1-3,0 4 4,0-1-1,-8-1 0,6-1 2,-1 1 0,-4-2-7,-1 2 8,6 0-4,-6-3 2,3 2-3,-5-2-1,3-2 0,-1 2 4,3-6-1,-2 5 3,-3-4-3,2-1 0,3-3-5,5 0 1,-7 2 0,1-1-3,6 1 4,0-3-3,-4 3 1,8 0-1,-4 2-2,0-2 1,0-1 4,3-1 1,0 5-5,4 1 2,6-2 1,-11 2-3,13 1 4,-10-1 0,5 3 4,5 3 9,-2-3 1,-6 5 10,3 0 15,3 5-12,0 4 7,-9-1 26,9 5-2,-11 5-6,9-1-6,-11 1 1,7 4-4,-7-2-1,0 3-5,-3-1-5,-1 1-2,4-3-2,-11-1-4,2 5-4,3-5 2,-9-2-6,5-1 2,5-1-3,-12-3-3,4 0-2,3-1-1,-7-3 0,-1-4-3,6-1-4,-4-3-6,2-3-7,-2-2-12,2-2 21,1-3-5,-2-3 0,10-1 1,-8-2-4,2 2-4,5-2 2,6-2 0,-7 4-1,7-4 3,0 4-2,7-4 2,-1 6 1,5-4 5,-8 4 2,7 1-4,7 4 0,-11-1-8,6 3 9,3 3 1,-2 2-2,1 3 1,-1 5-2,2-1 4,0 3 0,-2-3 4,4 6-4,-4 0 1,-3-1-5,2-2 0,-2 2-11,5-2-12,-9 3-17,3-8-19,2 0-20,-11 2-21,7-2-25,-4-2-30,4-3-40,-7 2-56,0-5-88,0 2-116,0-4-61,0 0-72,0 0-90</inkml:trace>
  <inkml:trace contextRef="#ctx0" brushRef="#br0" timeOffset="-110285.56">24510 10260 1587,'10'-4'-27,"-7"-2"7,0 0 26,1 4 19,2 2 18,-2-3 20,-4 3 16,3 5 11,4-1 0,-7 4 10,3-1 2,-6 2 1,3 6-1,0-3-5,-7 3-1,4 3 6,3 2-8,-4 0-5,4-3-6,0 7-5,0-7-5,0 0-9,0 0-6,0 1 2,0 0-11,4-3-2,-4-3-2,3 3-4,4-6-7,-4 3 1,0-6-6,8 2 5,-5-3-11,4-2 2,4-1-1,-8-4-8,4-6-2,4 0-3,-11-4-1,7-3-3,-7-5 0,0-5 1,5 1-3,-16-5-1,8 4-1,-6 0-8,6 3-13,-10-3-13,7 4-9,0 2-16,-8 2-19,8-1-24,-4 3-35,4 2-38,0 4-34,3-4-78,-7 1-133,7 2-73,-4 0-82,1 1-73</inkml:trace>
  <inkml:trace contextRef="#ctx0" brushRef="#br0" timeOffset="-110002.52">24720 9875 1529,'10'-2'-2,"-4"-2"26,5 4 30,-1 6 28,-4 0 38,5 3 20,2 8 8,-7 0 12,5 9 6,-5 6-14,1 3 1,-4 0 4,-3 5-11,0 0-9,0 3-10,0-1-11,0 4-11,-3-4-11,-4 3-3,4-6-14,3 2-8,-3-2-11,3-3-13,-8-4-17,8-4-37,0-3-23,0-3-27,-3-4-24,6-1-17,-3-4-28,0-1-30,8-7-42,-8 0-41,3-7-103,7-6-114,-7-4-41,-3-4-68,6-3-67</inkml:trace>
  <inkml:trace contextRef="#ctx0" brushRef="#br0" timeOffset="-109447.04">24990 10144 1565,'7'-4'-13,"-7"-1"16,3 0 11,0 2 17,-3 1 12,0-1 3,0 3 0,0 0-3,0 0 0,0 0 0,0 0-4,0 0-2,0 0 0,0 0-3,0 0 1,0 0 7,0 0 1,0 0 5,0 0 4,0 0-3,0 0 11,0 0 4,-6-3-6,6 3-3,0-4-6,0 2-2,0-4-7,0 5-4,0-4-2,0 2-4,3-1-4,0-1-3,-3 1 0,7 1-4,-4 1 3,-3-4-1,4 6 0,3-2 6,-4 4-4,0 1 7,7 0 12,-10 2 3,3 2-2,8 2 7,-8 3-6,-3 0 3,3 3-9,-3 2-1,0-1-6,-3 1 1,3 0-3,-10 3-1,6-3-8,1 2 3,-10-2-3,3-3 1,3 2-5,-6-1 1,3-2-3,-4-1-5,1-2 5,7-3-17,-11-2-8,4 0-1,-1-2 4,1-1-3,6-4-1,-6-1 2,6-2-3,1 2 3,6-1 0,0 1-1,0-2 3,0 3-1,0-3 2,6 2 3,1 3 0,-1 0 1,5 0 2,-5 0 3,7 5 4,-2 0-2,2 0 2,-7 2 0,8 1 6,-4 2-3,3 1 0,-3 4-1,3-3-2,-3 3 3,4 0-8,-1-3-15,-10 1-21,11-3-16,-11 0-23,7-3-27,-7 3-23,1-3-31,6-1-29,-7-1-42,7-5-104,-7 0-113,8-3-170,-5 1-112</inkml:trace>
  <inkml:trace contextRef="#ctx0" brushRef="#br0" timeOffset="-109232.61">25234 10074 1725,'0'-5'11,"0"3"27,0 0 37,0 2 44,3 7 29,-3 3 24,2 2-5,6 7 11,-6 0 0,-2 6-14,0 3-13,4-1-15,-4 0-15,3 9 1,5-4-30,-8 1-23,5 1-43,3-1-50,-6 0-36,2-6-52,-4 0-61,8-4-76,-8-1-250,-8-4-54,4-3 71,2-2-42,-8-4-28</inkml:trace>
  <inkml:trace contextRef="#ctx0" brushRef="#br0" timeOffset="-108650.18">24305 9382 1369,'-2'0'-66,"2"0"69,-3 0 14,3 0-7,0 0 21,0 5 14,0 0 9,3 2 8,-1 1 2,6-1-7,-8 2 2,2 3 0,6-3 2,-1 4-6,-2 2-6,3-2-4,-1 0-6,3 4-2,-5-5-2,3 3-4,5-5-11,-9 0-13,2 3-26,1-3-16,-5-2-21,9 1-30,-4-1-34,-4-3-63,4-3-376,-7 3-62</inkml:trace>
  <inkml:trace contextRef="#ctx0" brushRef="#br0" timeOffset="-108388.5">24410 9435 1560,'0'-4'-20,"6"-2"23,-6 4 14,4-2 13,-1 4 23,-3 0 7,10 6 17,-10 0 16,2-2 1,-2 5 3,5 4-4,-5 2 1,0 5-5,-5 0-5,5 3-11,-2-1-2,-5 3-6,4-2-10,0 2-6,-1 1-2,-2-5-3,-1 4-11,7-4-2,-10-1-17,7-3-23,-1 0-31,-2-2-25,1 0-27,3-3-26,-8-1-47,7-4-74,-12 0-108,5-2-276,5-2-121</inkml:trace>
  <inkml:trace contextRef="#ctx0" brushRef="#br0" timeOffset="-108179.06">24137 9677 1774,'0'-5'12,"0"1"36,3 1 33,0-2 25,7 2 11,7 2 5,-2-2-2,13-2-7,-1 1-13,3 2-7,0-3-9,3 0-5,-1 3-23,-1-4-31,6 4-51,-14-3-68,7 3-81,-10-1-200,4 3-147,-4 3-69,-10-1-92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3:08:18.965"/>
    </inkml:context>
    <inkml:brush xml:id="br0">
      <inkml:brushProperty name="width" value="0.05292" units="cm"/>
      <inkml:brushProperty name="height" value="0.05292" units="cm"/>
      <inkml:brushProperty name="color" value="#FF0000"/>
    </inkml:brush>
  </inkml:definitions>
  <inkml:trace contextRef="#ctx0" brushRef="#br0">1879 9939 1463,'7'-17'-3,"-7"5"236,2 2 3,-2 3-27,0-1-26,4 4-13,-4-2-8,0 4-18,0-4-2,0 6-4,0 0-5,0 0 0,4 14 5,2-5 3,-3 3 0,8 3-1,1 3-7,-1-2-4,3 5-9,9-1-9,-4 2-7,4-1-12,5 1-9,-1-5-9,-1 3-5,4-1-6,0-2-6,0-5-5,4 3-3,-7-8-4,-2 4-4,2-5 1,0-5 1,-7 2 0,7-6 4,-3-4-5,-5-6-2,1-5-4,-7-8-6,-2-5-1,-8-1-7,-6-6-5,-5 1-6,-4-8 7,2 3-13,-7-2-14,1 8-14,2 0-15,1 6-18,-1 0-18,1 3-30,2 6-24,2 2-32,-1-1-36,4 2-45,-2 6-52,5 2-48,-4-2-98,7 3-132,-3 4-8,3 1-203,0-1-270</inkml:trace>
  <inkml:trace contextRef="#ctx0" brushRef="#br0" timeOffset="190.99">2636 9682 2110,'26'15'12,"-2"0"44,-4 4 31,0-6 33,3 8 42,1 1 30,-6 4 9,12 8 8,-2 4-4,-4-1-13,2 4-16,1 1-20,3 8-18,-6-11-15,6 4-34,-8-4-36,5-3-58,3 2-68,-3-3-69,0-3-86,-4-6-113,4-4-243,-7-7 19,-3-6 73,3-6-138,-1-6-127</inkml:trace>
  <inkml:trace contextRef="#ctx0" brushRef="#br0" timeOffset="1070.01">6658 4882 1785,'3'-12'47,"1"-1"14,-1 1 15,0-4 19,0 7 18,-3-4 14,2 6 0,-2-3 6,0 5-2,0-2-11,6 1 11,-3 6 29,7 6 11,-4-2-3,5 4-5,-2 7-4,4 0-2,4 6-9,-4-2-13,4 5-10,0 2-13,0-1-11,3-1-9,-1 2-9,2-4-8,-5-2-6,4 3-10,-3-7-2,-1-3-8,2-2-3,-3-4-2,3-4-3,-2-3-6,1-8 1,0-5-6,-1 0-3,-6-11-2,1-8-6,-8-3-9,-3-8-12,-7-2-18,0-4-16,-3 3-16,1 8-20,2 1-25,-3 8-26,3-2-23,4 4-26,-4 7-35,0-3-46,3 8-58,-2 3-79,3 2-152,0 2-51,0 1-198,3 1-280</inkml:trace>
  <inkml:trace contextRef="#ctx0" brushRef="#br0" timeOffset="1430.04">7365 4662 2113,'17'3'7,"-7"-3"19,3 0 9,0 0 22,0 0 22,1-3 13,-1 0-1,4 3-5,-4-2-3,4 0-3,3 2 3,-3 2-7,3-2 2,-4 2-9,5 4 0,-2 0-6,1 6-4,-3 0-4,0 3-3,-4 0-13,0 5 9,-6 1-7,-2-2-1,4 3-8,-9 0-2,0 4-1,-4-4-3,-1 3-3,0-2-5,-2-1-1,-2-2 2,0 4-6,1-8 4,1 2-4,4-6-6,-4 3-4,0-4 9,4-2-9,3-2 2,3-4-8,4-6-3,3 2-1,3-5-13,7-3-9,10-8-12,4 3-19,13-8-25,-1 0-43,17-7-66,5 2-120,8 5-255,1-1 45,2 3-91,5 8-114</inkml:trace>
  <inkml:trace contextRef="#ctx0" brushRef="#br0" timeOffset="3267.96">7314 15083 1648,'5'-17'39,"-2"8"4,0-1 7,0 10 37,7-5 23,4 10 12,-1 5 13,4 5 10,10 5 7,-1 3 0,4 9 0,0 3-15,0-2-10,0-1-14,3 3-2,-3-2-12,0-1-13,-6-4-11,-1-3-4,1-3-6,-8-4-11,0 0-4,1-1-1,0-10-7,-4 1 0,0-8 4,1 0 0,2-10-4,-6-8-6,0-7-6,0-7-2,-10-8-10,0-2-17,-5-9-11,-3 1-22,-2 0-19,-2 10-5,4 5-18,-2 3-23,3 1-34,-4 6-44,9 7-58,-8 6-114,7 0-177,-3 4-13,-3 6-122,9-5-154</inkml:trace>
  <inkml:trace contextRef="#ctx0" brushRef="#br0" timeOffset="3561.17">8135 14933 1775,'23'0'26,"-5"1"15,-6 5 10,2 1 8,-4 1 16,0 2 14,-3-3 1,0 11 3,-1 0-1,-3-1-1,4 5-10,0 3-6,-4 0-2,1 0-11,-1 3-7,0-3-5,0 0-5,1 0-4,-1-3 4,4 3-10,0-7-6,2 0-5,-2-3-2,10-1-2,-4-4 0,4-3-2,-1-4-1,8-3-2,2 0-5,1-7 2,6-1-2,1-2-1,2-5 0,5-2-5,2-1-9,0-7-26,1 2-26,-6 4-29,-7-4-28,-1 3-29,-3-2-44,-6 4-58,-9-5-136,-1 6-97,-8 5-45,-6-3-26</inkml:trace>
  <inkml:trace contextRef="#ctx0" brushRef="#br0" timeOffset="3743.21">8585 14997 1493,'-6'11'76,"-1"3"22,4-4 17,6 5 26,4 4 20,2 5 15,9 1 1,2 0-3,10 10-5,-1-1-14,12 12-15,2-4-11,3 3-15,-2 3-25,6-6-39,-4 6-57,1-4-69,10 22-73,-14-6-116,-5-5-267,-8-5 13,-5-8-131,-4-6-145</inkml:trace>
  <inkml:trace contextRef="#ctx0" brushRef="#br0" timeOffset="4597.26">7475 6977 550,'10'0'486,"-4"2"-190,5 6-83,-4 2-27,5 3-21,6 5-19,-2 1-15,4 4-22,0-1 2,0 1-4,0-1-2,4 1-1,-3-1-3,4-2-1,-5 0-6,1-2-7,-5-4-8,1-1-7,-1-1-4,-2-1-9,-2-2-2,3-4 3,-3-2-7,1-3-1,-3-8 3,4-1-9,-3-6-9,-2-7-4,1-9 1,-4-6-4,2-8-9,-5-9-13,0 5-5,-3-4-20,0 11-10,0 4-13,0 9-22,4-1-31,-8 5-45,4 8-35,0 6-40,0 2-79,0 5-178,0 4-48,0 0-100,4 13-115</inkml:trace>
  <inkml:trace contextRef="#ctx0" brushRef="#br0" timeOffset="4931.39">8299 7047 1644,'13'3'6,"-3"-1"10,0 3 0,0-3 22,-4 1 26,2 2 17,-2 2 10,1 1-1,-4 2-5,0 1-5,0 3-6,-3 1-7,0 0-5,0 3-5,0 2-6,-3-1-6,3 1-6,-3 1-1,3-4-5,0 0-5,3 1-2,0-4 2,1 4-1,3 0 7,3-3 4,-1 0 11,5 0 8,-1-3 12,7 1 3,-2-1 3,1 1 1,-2-3-10,-1-1-2,1 3-7,-1-3-3,-2-1-6,-1 2-5,-2-3 4,2 6-10,-8-4-8,4 4-14,-6-1-13,-3 1-26,0 2-11,-12 0-27,4 3-30,-5-2-28,-4-2-30,-1 1-28,-1-1-47,-1-3-34,-1-1-81,2-7-64,2-1-218,-2-4-121</inkml:trace>
  <inkml:trace contextRef="#ctx0" brushRef="#br0" timeOffset="5080.99">8302 7175 1791,'20'-33'28,"0"3"21,3 4 19,1 5 16,3 1 12,0 0 6,6-1 0,0 4-4,7-5-10,-4 5-12,2 2-7,1-1-24,1 3-44,-3 1-68,3 2-79,-4 3-123,-2 2-208,-4 0-114,0 5-92</inkml:trace>
  <inkml:trace contextRef="#ctx0" brushRef="#br0" timeOffset="5723.27">9432 8872 1625,'11'-12'13,"-4"4"5,2 0 19,1 7 41,4 2 20,-1 2 13,4 7 9,2 0 10,5 5 4,-2 3 0,3 0-2,2 4-4,-5-1-3,4 5-10,2 4-12,-1-5-10,-4 1-12,0-2-6,0 1-6,-2-2-7,-1-1-9,-7-7-4,4 2-8,-4-4 3,-3-1-11,3-4 6,-3-3-6,4-2-1,-1-6 2,1-2-1,-5-7-12,1-3-4,1-8-10,-5-7-8,-2-6-19,-4-6-16,-7-10-12,0 2-8,0 1-7,-3 5-16,4 5-10,-1 6-22,0 3-24,1 8-38,6 7-33,-7 2-83,4 3-167,0 5-43,3 3-65,0-1-64</inkml:trace>
  <inkml:trace contextRef="#ctx0" brushRef="#br0" timeOffset="6035.44">10233 8736 1692,'17'4'51,"-8"-2"17,2 0 43,-1 7 32,3 0 13,-3 4 11,0 4 7,-4 2-3,5 7 2,-5-3-8,1 9-9,-1-2-11,2 3-14,-2 2-12,1-3-6,-4 2-10,3 0-14,5-5-4,-1-1-8,-1-1-10,5-7-5,2 5-6,2-7-6,-2-3-4,7-3-2,1-1-5,-2-4-2,3-4-3,-2-3-3,3-3-1,-2-1-4,-4-5-4,-4-3-2,-2 2-4,-7-5-17,-2 1-16,-5 2-29,-5-2-30,-5 7-28,-5 2-36,-7 2-45,-5 8-63,-10 5-76,-12 10-191,-11 8-69,-24 19 60,-6 5-124,3 3-145</inkml:trace>
  <inkml:trace contextRef="#ctx0" brushRef="#br0" timeOffset="6632.4">7665 12405 1756,'3'-3'31,"1"1"14,2-1 12,1 3 43,0 3 23,3 2 5,3 0 8,4 5 10,0 0 6,-1 3-4,4 2-5,-5 2-20,6-3-10,-1 2-7,0 4-9,-2-5-6,2 2-9,-1-2-9,-2-3-9,-1 1 2,2-2-3,-9-2-5,5-1-1,-1-1 6,-2-5 10,-2-2-4,1-4-6,1-6-7,-2-1-7,-5-5-2,-1-5-7,0-4-8,-9-4-15,-1-7-21,-7 0-19,-2-3-8,-1 4-15,4 2-8,-4 6-8,4-1-21,-4 4-16,4 4-31,-1 5-41,5 3-39,5 4-44,-2 3-125,3 2-191,3 3 44,0-2-95,3-1-119</inkml:trace>
  <inkml:trace contextRef="#ctx0" brushRef="#br0" timeOffset="6995.42">8408 12284 1613,'0'6'-9,"5"0"19,-2-2 11,-3-4 22,3 5 14,-3-2 3,0-1 4,0-2 2,0 0 2,6 2 15,-6-2 4,10-4 1,-2 1 1,4 0-3,-2-2 4,4 1 3,-1-1 4,4-1-4,2-1 8,2-1-1,-1-2-5,-1 3-6,2-3 4,2 0-9,-2 2-4,-5 1-8,-3-1-2,4 2-5,-4 0 2,-3 3 1,0-2 3,3 5 20,1 8 3,-4-2-6,4 11-4,-5 0-8,1 5-3,1 5-10,-2 6-4,-2 1-7,7 12-15,-5 4-4,3 3-44,3 11-65,-2-3-66,4-2-75,-1 3-90,-6-13-173,4 3-127,-8-15 54,-2 1-199,-4-13-243</inkml:trace>
  <inkml:trace contextRef="#ctx0" brushRef="#br0" timeOffset="7797.96">4883 8831 2226,'4'-8'131,"-4"2"-67,3 4 6,1 4 60,6 4 16,3 8 7,4 1-14,-1 7-1,7 4 0,1 9-3,3-3-10,-4 3-12,7-2-20,-3 0-10,-1-4-4,-2-3-8,-1-2-6,1-2-6,-5-2-8,1-2-2,-2-3-3,-2-2-4,4-6 3,-7-2 1,4-5-5,-4-5-8,-2-2-1,-2-3 1,4-8-9,-5-3 1,-8-5-8,0-9-6,-5-5-12,-7-13-12,-9-6-28,2 1-15,-8-2-8,0 7-13,7 11-4,4 2-15,-1 7-31,1 3-36,2 10-37,4 3-15,7 7-46,-4 3-113,3 4-177,4 3 31,0-2-97,0 2-115</inkml:trace>
  <inkml:trace contextRef="#ctx0" brushRef="#br0" timeOffset="8259.73">5634 8777 1709,'17'0'14,"-4"3"24,-3-3 28,-1 0 25,2 2 15,-1-2 14,-3-2-5,-5-1-7,3 1-4,-5-1-6,0 3-3,-11-4 2,5 1-1,-1 0 0,1 1 3,-5 2-16,1 2-3,1 1-14,-1 2-5,-1 2-7,2 3-5,-5 2 1,7 6-13,-2 0-1,-1 2-2,2 2-4,2 1-3,3-1-4,3 3 0,-3-3-5,6 2-7,0-5-3,3 4 5,2-2 1,5-2-9,-4-2 4,9-2-1,-2 1 3,4-2-1,-1-1 1,2-1 3,-2 0-2,1-1 0,-2-2-7,-6 0 1,2-2 4,0 1 1,-4 1 1,-4-1 4,4 1 2,-6 2 2,0 1-8,-4-1 1,-4 1 2,0 0-1,-2 1-2,-4 2-10,-4-3 3,0 2-4,-2-8 0,-3 4-10,2-7 5,-1-1-1,2-7-8,0-5-5,-1-8-11,4-4-16,2-6-10,5-5-9,6-3-24,3-7-31,11-7-47,16-10-59,10-25-167,12-4-185,6-4 75,5 3-84,11 0-87</inkml:trace>
  <inkml:trace contextRef="#ctx0" brushRef="#br0" timeOffset="9265.56">18693 4720 1578,'-3'-8'-3,"3"-1"13,-3-2 12,3 4 34,-6-3 17,2 0 14,1 2 14,0 1 6,-1-1 1,4 3-11,-4 0-10,4 3-2,4 2 10,-4 0-4,7 10 0,2 0-3,1 2-6,1 5-5,2 7-4,0 0-8,4 1 0,0 3-9,2-1-7,2 4-5,-1-4 0,0 3-6,0-3-5,-4-4-2,4 2-1,1-4 4,2-2-5,-6-7-3,3-2-3,-1-2 0,2-6-1,-4-2-2,-1-2-3,1-6 1,-1-2-5,-2-5 3,-1-4-9,-7-4 1,2-2 6,-5 1-5,-3-2-1,0 3 3,3 1 5,-3 4 1,0-2 5,0 8-3,0-1 0,0 6-5,0 4-2,0 3 3,0 0-1,7 15 3,-4-5 3,7 8-3,-6 5-6,5-4 2,4 6-8,1 3-3,2-1-10,-2 1-19,2-1-25,5 1-25,-1-3-36,3 0-31,-6-5-27,6-3-18,0-3-33,-4-2-29,6-4-75,-2-7-112,-6 2-233,6-6-167</inkml:trace>
  <inkml:trace contextRef="#ctx0" brushRef="#br0" timeOffset="9414.68">19721 4896 1829,'3'-6'-2,"0"0"19,5 4 37,-5 2 29,0 5 23,-3 4 5,3 5 0,0 1 0,4 7-2,0 6-9,3 4-4,0 6-10,4 7-13,5 3-19,5 4-62,-4 3-85,7 3-102,-5 6-180,22 29-126,-1-3-100,4 6-100</inkml:trace>
  <inkml:trace contextRef="#ctx0" brushRef="#br0" timeOffset="11407.41">14068 8710 1646,'4'5'-1,"-1"2"24,0 1 22,0 2 22,5 3 18,-2 4 18,4 5 14,-4 1 5,8 5 0,-4 1 8,4 2-12,-1-2-8,4 3-5,-4-2-5,4 0-11,-4-1-9,7-5-11,-4 1-1,-2-2-11,2-5-2,1 1-6,-4-4-5,1-3-5,2-1-2,-2-5-2,2 0-1,1-6-5,-4 0 0,4-5-6,0 1-2,-4-7 0,-1-4-4,-1-2 0,-4-3 0,0-6-4,-4 2-3,-3-6 1,-3 2 0,0-4 2,-1 7-1,-3-1 11,4 7 4,0-1 4,-2 0-7,3 4-1,2 4-5,-3 7 18,6 3 8,-3 2 5,7 7-2,-4 0-6,4 4-7,0 1 4,1 3-6,0 3 0,2-1-9,-3 2-3,3 2-14,0-3-16,-3 1-22,1-2-29,2 0-29,-1-5-25,-3 0-25,-3-4-29,4-1-38,-2-2-23,4-3-9,-3-4-3,-1-1-5,3-4-29,-6-5-15,2-3-386,-4-6-173</inkml:trace>
  <inkml:trace contextRef="#ctx0" brushRef="#br0" timeOffset="11561.98">14625 8840 1718,'-3'-29'-34,"3"8"44,-5 3 35,3 3 15,2 6 17,0-3 11,-3 8 17,3 2 37,0 2 20,10 6 16,-7 6 8,8 2 10,-2 6-15,1 5-6,1 3-14,1 2-14,1-1-19,1 7-13,-1-5-32,1 2-56,5 8-54,-2-8-51,3 1-89,8 1-119,-6 0-298,5-4 3,0-9 83,0-7-90,-1-6-89</inkml:trace>
  <inkml:trace contextRef="#ctx0" brushRef="#br0" timeOffset="12729.3">19861 4962 1503,'7'3'-48,"2"-3"14,2 0 9,-1 0 11,-1 0 17,2 0 8,-4 0 5,2 0 14,-2 0 8,-4 2 8,4-2 5,0 0 10,-4 3 10,0-3 7,-3 1 9,3 3 8,-3-2 3,0 4-1,0-1-2,0-1-7,-3 1-5,0 2-6,0-1-4,0 1-3,-1 1-3,-3-1-5,0 1-4,1-2-7,0 2-1,-4 1-3,-1-2-8,-2-2-4,3 2-3,-3-4-1,-4-1-6,4 1 6,-4-1-8,4-4-7,-4-1-1,4-2 1,-4-2-2,3 2-5,5-5 0,-5 0-1,7 0 1,-2-3 0,6 3-1,-5 0 1,8 0 5,-3 1 2,3-2 5,3 4 5,0-4 0,2 4 11,1 0-2,0 2 8,4 0 8,1 2 13,2 1 6,-3 4 5,7 3 5,-4 0 1,0 3 4,4 4 1,0 3-6,0 5 10,-4 0-8,0 5-5,-3 3-5,0-1-5,-4 3-3,2 3-9,-2-1-2,-6-2-6,-3 5-6,0 0-2,-5-2-5,2-4-1,0 2-9,-8-4-2,1-1-9,0-2-6,-1-4-3,-2-3-3,2 0-4,-2-5-2,-1-3 1,0-4 4,-3-5-8,3-2-2,1-3-3,-1-5 2,1-2 1,5-5-2,1 0 3,3 3 0,7 2-1,0-3 3,4 1 1,6 2 1,4 2 5,2 0 8,4 3 7,0 4 11,6 6 10,4 2 14,8 7 3,-5 3 3,10 9-7,4 0-5,-1 1 0,-2 2-8,2 3-10,-2-3-26,-4 3-31,0 0-44,4 8-63,-6-6-61,-3-1-80,4-1-102,-9 0-217,4 0-54,-2-3 87,3 4-265,1-2-317</inkml:trace>
  <inkml:trace contextRef="#ctx0" brushRef="#br0" timeOffset="13799.93">22746 9503 2088,'0'-3'-45,"3"1"31,-3 2 25,0 12 37,3-3 33,-3 7 19,4 4 7,-1 6-3,0-2 4,0 3-6,5 1-4,-8 4-2,3 2-9,0 2-9,0-4-6,4 1-5,-1 0-8,5 0-7,-1-7-2,7-1-3,-11-1-8,10-7-3,-2-3-7,7-1 4,-2-6-5,-2-1-4,-1-6-2,8-6-13,-4-1-4,3-6-1,-9-1 1,2-8-4,1-6 0,-4-7-1,1-5 8,-11-1-9,0-1 4,0 5-5,-3-1 8,7 5-1,-7 6 5,0 2-1,0 5-3,0 5 9,0 8-3,0 5 2,0 2 10,0 0-6,4 24 6,6-4-3,-7 0-3,10 6 0,-6 3-6,8 2-9,0-2-19,8 6-27,4-3-28,-7 4-25,10-9-31,3 3-36,4-5-46,-4-5-48,-3-5-99,11-2-151,-11-4 4,2-4-10,-1 1-17</inkml:trace>
  <inkml:trace contextRef="#ctx0" brushRef="#br0" timeOffset="14163.48">23873 9637 1589,'10'-15'78,"0"3"10,-3 2 22,6-2 15,-7 5 9,8-1 6,-4-3-7,7 6-2,-11 0-11,7-3-6,4 6-15,-7 0-12,7 2 0,-4 2-5,-2 3-8,-2 3 8,1-1-5,-7 6-8,5 0-9,-5 1-6,-3 1 1,0 0-13,-3 6-5,3-2 0,-14 1-5,4 0-3,4 3-9,-8-3-3,-2-1-13,2 1-9,1-1-13,-1-5-5,1 1-2,3 0-8,0-5-4,3-1 0,1 0 1,6-4 5,0-1 4,3-1 1,7 0 6,0-3 1,3 0-1,8 0 12,-5 0 6,4 2 11,7 1 9,0 4-1,-5-2-1,5 5 0,-3 5-2,-7 3-11,-4 2-24,-13 7-51,-7 4-63,-7 8-63,-19 9-88,-24 21-206,-9 5-45,-24 1-72,-7 1-109</inkml:trace>
  <inkml:trace contextRef="#ctx0" brushRef="#br0" timeOffset="14927.43">17917 15165 1518,'3'-15'-61,"1"5"58,-1 2 19,0 5 13,3-1 23,-2 4 16,0 7 18,2 1 7,4-1 12,-4 11 2,8-1 3,-1 5 3,1-1 3,2 4-4,1 0-5,0 0-7,3 0-15,0 0-5,0 0-9,3 0-6,1-8-6,-1 6-4,0-8-9,0-5 3,-2 0-6,2-3-5,-3-7-2,0 0 2,4-2-8,-5-5-1,-2-8-6,-2-2-1,0 1-4,-5-4-1,-1-13-2,-4-2-1,-3-2-2,-2 2-1,0 0-4,-2-3-1,-3 11 1,5 2 3,0 2 6,-4 3-1,2 6-3,2 3 3,2 4-15,2 1 0,1 12 10,1 1-4,1 4 8,7 3 0,-2 4 6,5 7-6,6 0-1,0 0-2,11 1 0,-1 5 1,4-6-20,3 3-13,0-5-29,-7-6-40,0 0-43,1-8-39,-4 8-39,-3-13-74,-1-1-147,-2-6-94,-4-1-90,-3-4-113</inkml:trace>
  <inkml:trace contextRef="#ctx0" brushRef="#br0" timeOffset="15213.67">18910 14825 1532,'4'-16'6,"-4"7"45,0-1 9,0 4-1,0 2 4,4-1 15,-4 5 9,0 0 3,0 0 11,3 15 3,-3-5 3,3 5-5,-3-1-2,3 4-7,-3 2-3,3 3-7,4 2-9,-4 0-12,8-6-3,-5 4-3,4 3-10,4-9 1,2 0-8,4 0-2,1-1-7,-2-1-3,8-8 2,0 1-4,6-6-6,0-2 4,4 0-6,7-2-3,2-6 5,1 1-12,-2 0-7,0-10-16,0 8-19,-4-1-18,-1-5-25,-6 0-32,-4 3-34,0-3-38,-10-3-103,-7 3-162,-2 0-56,-8 3-36,-3-3-41</inkml:trace>
  <inkml:trace contextRef="#ctx0" brushRef="#br0" timeOffset="15417.13">19281 14805 1400,'-11'2'76,"5"6"22,6-1 15,0 5 22,0 4 15,6 1 14,8 6 9,-1 3 33,4 13-5,3-4-13,0 7-16,0 1-14,0 4-17,2-4-15,3-1-28,1 1-38,-2-2-54,1 0-66,-4-1-78,3 0-94,-11-11-130,0 3-191,-6-13 40,3 1-102,-4-10-113</inkml:trace>
  <inkml:trace contextRef="#ctx0" brushRef="#br0" timeOffset="16576.03">18764 7445 1198,'3'2'104,"1"-2"-17,2 5 13,-3-3 1,4 5-6,-4 5 5,1 0-8,3 3-3,-4 0 1,3 2 0,-2 4-2,6 1-9,-3-2-3,-1 0-8,4 2-5,1-2-2,-5-3-8,4 4-3,0-6-2,0 0-6,3 0 0,4-6-4,-4 2-3,1-6-6,2-1-3,4 0-2,1-4 1,-5-4-5,1 2-2,2-5-3,2-4 0,-4 2 1,-1-6 2,1-3-6,-7-3 2,-1 2-3,-1-8 4,-2-3-5,-6 2 7,3-1 6,-6 0 13,3 2 8,-3 5 3,3-1 3,-3 6-5,3 4 4,0 1-13,0 6-1,0 6 0,0 0-1,3 11-3,0 1 0,0 3-2,4 4-3,-1 7 3,5 4-7,2 1-8,4 0 5,-1 10-6,5 1-3,2-4-28,-4-1-18,7 1-20,-1-9-23,-2-3-34,4-3-24,-4-6-19,-1-5-40,3-4-41,-10-6-93,5-2-111,-1 0-44,-7-7-42,6-1-30</inkml:trace>
  <inkml:trace contextRef="#ctx0" brushRef="#br0" timeOffset="16856.28">19654 7572 1552,'3'-10'50,"1"1"8,-4 4 5,3-1-1,-3 0 15,0 6 14,0 0-2,-3 9 6,-1-1 0,4 1 2,-3 4-4,3 2-4,-3-1-6,3 5 0,0 3-1,3 0-5,0-3 0,1 5-6,2 1 0,5 0 2,-2-4 7,1 0-2,4 1 8,-1-2-7,1-2 0,2-1-8,-2 1-9,-1-4-4,4 3-9,-4-5-8,4 0 2,-4 3-8,1-2-3,-1 1-1,0 2-14,-6-1-16,3 2-22,-7 1-29,-3 0-29,-3-1-38,-7 0-40,-1 1-41,-1 0-30,-6-1-33,-4-5-79,-5 1-106,0-6-44,0-2-49,-3-5-41</inkml:trace>
  <inkml:trace contextRef="#ctx0" brushRef="#br0" timeOffset="16985.45">19647 7729 1493,'44'-37'0,"3"2"32,2 3 26,8-1 19,3 1 15,0-1-7,0 6-6,0 0-12,-9 6-3,-5 4-18,-2 4-48,-4 3-53,-7 5-61,-3 2-124,-8 3-332,0 6-72</inkml:trace>
  <inkml:trace contextRef="#ctx0" brushRef="#br0" timeOffset="17595.3">20721 9675 1434,'-3'-10'-58,"0"5"76,3 1 31,-3 1 8,-1 6 8,-3-3 11,4 7 14,-4 2 19,1 9 20,2 2 8,1 2-10,0 6-3,-1-1-4,4 11-11,4-3-11,-1-1-9,4 7-10,-1-4-4,4-2-12,4 5-6,6-2-8,-4-5-4,5-4-6,-2-3-4,8-2-7,-7-2-11,1-6-22,-2-1-23,1-2-23,1-7-33,-5 0-40,1-4-45,-4-2-44,-4-5-60,2 1-126,-4-7-252,-7-2-148</inkml:trace>
  <inkml:trace contextRef="#ctx0" brushRef="#br0" timeOffset="17922.44">20742 9969 1672,'3'-1'-243</inkml:trace>
  <inkml:trace contextRef="#ctx0" brushRef="#br0" timeOffset="18424.18">20755 9965 1369,'3'-2'2,"0"2"11,8-3 11,-11-1 9,3-1 5,0 4 4,0-1 5,1-2 3,-1-1 2,0 5 3,0-2 6,-3 0 4,5-1 0,-5 3 1,0-2 3,3-1 2,-3 0 0,0 3 0,0 0-1,0 0-1,3-2 1,-3 2 4,0 0-4,0 0-1,0 0 4,0 0 1,0 0-10,3 0 0,-3 0-4,0 0-2,3 10 38,-3 0 27,4 4 9,2 2-2,-3 2-6,5 4-5,-2 1 0,1 2-7,7 2-6,-5 4-6,1-2-8,1-1-6,5 2-6,-10-3-7,8 1-4,-4 2-2,4-6-5,-5-3-5,4-1-7,-2-1-6,-1-4-3,-1 1-3,8-2-4,-7-3 2,4-4-6,-4-2-5,7-5-3,-8 0 1,4-2-3,-2-3-3,5-8-1,-6-2-5,-3-3-1,3-4-4,-7-5 1,0-3-3,-3-5-3,-3-1-3,0-1 0,0 2-1,-4 3-3,0-2 4,0 7 0,4 3-1,0 0-4,-4 5 4,4 4-2,3 5 1,0 3 5,0 7-3,0 0 1,13 10 0,-6-1 6,0 4 0,-1 6-3,4 2 7,-3 1-5,3 7-2,3-2-1,-3 3-13,4 0-6,-1 2-40,1 1-35,2-3-35,4 2-39,-1-4-36,2-3-39,-4-1-45,3 2-43,-8-9-93,6-2-149,-6-2-8,2-6-146,-3-1-218</inkml:trace>
  <inkml:trace contextRef="#ctx0" brushRef="#br0" timeOffset="18735.84">21532 10149 2002,'10'-7'24,"-8"0"18,5 2 8,-3 2 18,3 3 24,-4 5 11,4 3 18,-7 7 10,2 3 33,-2 6 10,4 3 10,-8 6-2,4 4-11,-2 1-6,4 2-12,-2-2-14,7 1-11,-3 0-15,6 5-10,0-8-11,-4-5-4,5 0-12,2-4-5,-4-4-9,2-3-5,-1-2-8,4-4 0,-4-4-8,7-5-2,-8-3-4,1-4-3,0-3-3,0-2-9,0-6-7,0-4-17,-6-1-19,-1-2-15,-3 3-13,0 2-21,-3 3-30,-1-1-28,-9 8-30,-4-1-25,-6 6-35,-7 6-35,-11 8-47,-15 5-107,-15 10-176,-31 14 26,-12 9-110,-3 1-165</inkml:trace>
  <inkml:trace contextRef="#ctx0" brushRef="#br0" timeOffset="19327.28">18500 12310 1723,'0'5'5,"-3"0"24,3 5 12,3-3 18,-3 6 22,0 2 16,4 0 8,2 5 2,-4 0 4,7 3-6,0 1 3,1 4 1,3 2-10,1 0-3,2-5-2,4 3-11,0-4-4,4-1-10,0-3-5,-2 0-6,2-8-8,-4-2-1,3-2-4,-3-7-2,1 3-5,-5-8-2,4 0 0,-3-6-7,-4-2-4,0-5 1,-2-3 3,-2-4-15,-5-3 3,-1-3-4,-3 0 6,-3 0 5,3 3-7,-4 2 7,1 2 7,0 2 2,0 5-5,0 3-2,3 6-2,-4 4 1,4 3-5,0 13-1,0-1-2,4 2 4,-1 7-9,3 2 0,4 2 2,4 2-4,-1 3-15,7-2-19,7 7-27,-5-5-31,5-4-38,-3-2-40,3-5-31,-1 1-34,-2-4-48,-5-4-115,2-4-134,-4-6 26,-8 1-52,4-6-51</inkml:trace>
  <inkml:trace contextRef="#ctx0" brushRef="#br0" timeOffset="19559.64">19356 12438 1495,'22'-13'49,"-14"0"5,7 6 12,-5-3 20,0 0 17,0 2 4,3 2-1,-3-2 5,3 2-2,1 0-3,0 2-8,2-1-5,-2 0-9,2 0-1,0 3-5,-2-1-4,2 1-2,-2 4 0,2 1-4,1 6-5,0 3-1,-4 8-4,1 1-8,-1 9-6,-7 3-2,5 4-10,-8 6-34,0 6-40,-3 1-62,0 3-74,-6-2-91,3-2-216,-8-2-35,-5-2-115,-1-7-131</inkml:trace>
  <inkml:trace contextRef="#ctx0" brushRef="#br0" timeOffset="20019.41">15736 8535 1676,'6'-12'-171</inkml:trace>
  <inkml:trace contextRef="#ctx0" brushRef="#br0" timeOffset="20353.22">15751 8505 1514,'4'-8'39,"-4"3"-9,4 3 4,-1-1 12,-3 3 8,7 10 10,-4 0 8,4 0 6,-4 8 4,4 2 2,3 2 2,-3 1-4,2 7-5,5-3-5,-4 1-7,4-1-6,-1 1-5,1-3-4,2 0-7,-2-5-4,-2-2-3,6-3-3,1-3-4,-2-5-4,-1-2-2,5 0 1,-1-5-3,-4-3-2,1-1-5,-4-4-1,4-2-2,-4-5 1,1-2 0,-8-6-4,1-1 0,-7-4-2,0-7 0,-7-5-4,-3-5 2,-3 2-3,3 6 2,-1 4 0,2 3-1,2 3 0,1 4 0,-2 8-1,8 5 3,5 5 7,-2 5 9,0 8 2,7 2 1,-1 5 1,2 3 0,5 6-8,1 1 3,0 1-9,3 1 4,0 0-17,3 2-12,0-5-14,1 1-21,3-2-27,-4-4-30,4-1-39,-1-1-45,-2-7-105,-4 1-197,-1-7-128,-2-1-118</inkml:trace>
  <inkml:trace contextRef="#ctx0" brushRef="#br0" timeOffset="20753.68">16700 8382 1671,'10'-21'18,"-4"0"24,-3 3 18,0 3 16,0 2 17,-6 1 1,3 2 4,-3 0-7,-3 2-3,-4 4-3,-1 1-4,2 3-3,-4 3-9,-2 1-5,0 7-7,-2 4-3,4 3-6,-2-1-2,3 3-3,1 0-10,4 3-2,5-1-1,-2-2-4,4 2-2,6-4-6,6 2 3,0-3-10,4 1 9,8-1 11,0 1 5,6-1 4,-3 1 6,-1-3 4,4 3 9,-3-1-3,0 0-3,-4 0-4,-6 1-9,-1-3 4,1 5-10,-7-2 5,0-1-7,-6 1-5,-4-3 1,0 0-8,-4-1-9,-3 2-1,0-7 0,-6 4-12,0-5 3,-4-4 3,4 1-9,0-7 3,-4-3 0,4-7 2,-2-6-8,9-8-8,0-5-7,3-9-9,3-3-9,6-5-17,1-3-21,3 0-31,3 1-39,4 9-61,-7-5-145,0 9-217,-7 1 58,-3 9-69,0 3-82</inkml:trace>
  <inkml:trace contextRef="#ctx0" brushRef="#br0" timeOffset="66953.43">2977 9050 563,'3'-2'-86,"-1"-2"64,2 2 127,0 2 14,2-3-25,-3 3-22,-3 0 4,3-3 4,2 3 5,-5 0 8,0 0 0,3-1 4,-3-2 8,0 3-1,0 0-1,2-5-5,-2 2-3,0 1-5,4-3-7,-4 3 0,4-3 2,-2 0-5,2 0-2,-1-1 1,0-1-4,5 1-3,-2-2-3,0 2-6,1-1-5,0-1-6,0 0-3,0 4 0,-1-1-2,0 2 1,5 1-3,-4 2 6,2 2-3,5 1 4,-4 2-5,-4 2-1,5 1-8,-1-2-2,-4 6-1,0 0-6,2 0-5,-2 1-1,-2-4 0,-1 7 0,0-3-2,0-1-4,1 0-4,-1 1 2,-3-1-5,0-4 1,4 1-3,-4 0 1,3-1-2,-3-2 0,3 1-4,-3-1-2,4-4-1,-4 3-4,3-2 2,-3-1 4,6-2-1,-2 3-2,3-3 1,0 0-1,-1-3 1,0 3 9,5 0 2,-1 0 8,-1 3 19,5-3 2,2 2 4,-2 0-3,2 3-2,-2 1 1,3 0-4,-4 2-1,0 1 3,4 0-6,-7 4 0,3-1-2,-6 0-2,3 3-3,-7 3-4,4-3 1,-7 0-6,0 3 2,0 0-3,-3 2 8,-4-1-6,-3-1-10,0 2 2,0-5-1,-7 0-5,1-1-4,-1-3-4,1-2 0,-5-4 3,4-1-5,-2-8 0,2 2-3,1-4 2,-2 0-4,9-2-3,-1-2-7,3 0-6,3-2-21,4 0-23,0-5-36,0 3-65,7 2-83,-3-5-138,-1 2-194,-3-3 43,-3-2-156,3-2-194</inkml:trace>
  <inkml:trace contextRef="#ctx0" brushRef="#br0" timeOffset="68419.12">2493 9135 1778,'0'-4'-82,"3"-2"-57,0-5-43</inkml:trace>
  <inkml:trace contextRef="#ctx0" brushRef="#br0" timeOffset="68635.53">2509 9102 1310,'3'-8'4,"1"4"-5,-1 1-1,1-2 10,-1 3 10,0 2 6,1 0 7,2 0 7,-6 0 8,7 2 5,-4 1 0,4 4 4,0 3 0,-1-1 5,4 3 5,4 2-1,2 1-1,1 2 2,3 8 1,-4-4-4,8 4 1,3-1-2,0-1-4,3 7 2,3 1-6,0-4-6,4-3-3,-1 2-5,2 1-1,1 1-6,1-5-3,4-4-4,-4 1-5,-1-5-9,2-3-14,-1 0-14,-4-5-21,1-5-27,-4 2-36,4-4-40,-3 0-51,-8-1-114,4-4-323,-7-2-126</inkml:trace>
  <inkml:trace contextRef="#ctx0" brushRef="#br0" timeOffset="68858.17">2936 8540 1529</inkml:trace>
  <inkml:trace contextRef="#ctx0" brushRef="#br0" timeOffset="69010.28">2941 8523 1487,'6'-6'23,"-3"0"1,3 2 25,4-4 23,6 1 24,1 2 12,6 3 16,7-1 6,4 6 4,6 7 4,4 0-14,6 8-8,10 9-1,-1 5-2,1 6-10,21 17-4,-1 5-14,-4 4-10,-5 2-9,-5 1-11,-2-2-25,-18-9-35,-5-10-48,-5 5-60,-3-1-72,-10-10-125,-6 5-232,-6-8 44,-5-3-67,0-3-66</inkml:trace>
  <inkml:trace contextRef="#ctx0" brushRef="#br0" timeOffset="70207.89">8495 4347 1491,'-6'3'-129,"6"-3"106,0 0 60,0 5 16,0-3 5,0-2 3,0 2 11,-4 1 6,4 0 9,0 3 12,0 2 2,-3 5 6,0 0-1,0 7 6,-5 1 1,5 5-3,-3 9-3,2 3-8,1-1-7,3 6-6,-3-3-8,6 10-11,4-2-3,-4-4-3,8 4-11,1-3-4,6-3-8,1 1-7,5-6-2,6 1-25,-4-6-21,8-3-22,-1-3-20,-3-3-28,0-6-24,3-5-22,-3 2-22,0-7-21,-3-2-47,-7-5-115,0 0-145,-4-5-49,-6-2-36</inkml:trace>
  <inkml:trace contextRef="#ctx0" brushRef="#br0" timeOffset="70552.05">8834 4595 1585,'18'-13'34,"3"-2"17,-9 5 28,6 3 14,-6-1 5,-2 4 0,0 1 3,0 1-2,4-2-5,-7 4-4,2 0-4,1 4-4,1 1-8,-5-1-9,1 7-3,-1-2-8,-2 1-6,0 5-1,-1 0-3,-3 3-7,3 4-3,-6 1-1,0 0-4,-1 1-6,-3-2-4,4 2-3,-4 0-3,4-4-11,0 3-2,0-3-2,-1-3-2,0-2-2,4 0 0,4-3 0,-4 0 2,4-3 0,2 1 1,4-5 0,-4 0 2,8-3-2,-4-2 1,4 0-1,-1-2-8,4-3-11,2 0-18,1-5-20,1-2-27,-2-1-23,5 0-32,-1-4-29,1 0-12,-2-1-36,2-2-75,-4 0-320,-7-3-112</inkml:trace>
  <inkml:trace contextRef="#ctx0" brushRef="#br0" timeOffset="70643.8">9099 4142 1502</inkml:trace>
  <inkml:trace contextRef="#ctx0" brushRef="#br0" timeOffset="70771.45">9116 4125 1521,'10'-8'51,"4"5"24,2 1 40,4 4 34,7 1 11,3 5 27,10 4 19,-1 3-8,8 5-3,0 5-16,0 3-14,3 9-19,-5 3-10,3 3-22,-8 3-11,-8 3-51,3 8-59,-12-1-72,-13-5-86,3 2-99,-9 5-186,-15-3-107,-5 10 54,-12-4-85,-10 26-87</inkml:trace>
  <inkml:trace contextRef="#ctx0" brushRef="#br0" timeOffset="71881.48">11636 9951 524,'0'-1'104,"0"1"-216,0-2 227,0 2 17,0 0-21,0 0-30,0 0-9,0 0-10,0 0 5,8 8 15,-6-1 9,2 2 7,-4 6 2,3 5 7,5 4 0,-5 2-1,-1 9-1,6 0-6,-2 5-8,-3 3-10,8 3-5,-9 0-8,8-1-9,-3 0-5,4-7-4,-1 1-8,-1-3-2,2-2-1,1 2-9,3-4-18,-2-4-19,4-1-26,-4-7-27,-1-1-24,6-2-36,-1-5-28,-1 0-44,1-7-103,-4 0-302,0-5-96</inkml:trace>
  <inkml:trace contextRef="#ctx0" brushRef="#br0" timeOffset="74496.78">7442 7885 1710,'0'0'-238</inkml:trace>
  <inkml:trace contextRef="#ctx0" brushRef="#br0" timeOffset="74645.89">7448 7892 1393,'4'5'2,"-1"0"5,0-2 9,-3 2 15,0 0 20,0 3 12,0-3 5,0-1 6,0 4 3,-3-1-2,3 0 0,0-1-6,-3 1-3,3-2-12,0 0-4,0 0-8,0-1-1,0 2-11,0-4-3,3 2-8,-3-2-7,0-2-19,6 0-22,-2 0-28,-4 0-32,10-8-32,-3 1-42,-4 2-117,0-3-263,-3 1-46</inkml:trace>
  <inkml:trace contextRef="#ctx0" brushRef="#br0" timeOffset="75081.73">7911 7577 1354,'4'-2'-106,"2"-1"85,-1 3 26,-5 0 6,6-2 20,-3 2 11,1 0 18,-2-3 13,-2 3 6,0 0 4,7 0 0,-7 5 3,-3 0 10,3 3 4,0 4 1,-4 1 2,2 5-2,2 1-1,-4 4-4,4 2-2,4 2-3,-4 0-15,0 5-6,2-6-6,2 3-4,2-3-9,2 2-3,-2-7-9,0 5-24,9-6-26,-6-3-30,4-1-32,1-3-32,2-4-35,-2-1-33,2-3-23,1-5-52,0 2-101,-7-2-246,3-2-95</inkml:trace>
  <inkml:trace contextRef="#ctx0" brushRef="#br0" timeOffset="75191.45">8098 7800 1424</inkml:trace>
  <inkml:trace contextRef="#ctx0" brushRef="#br0" timeOffset="75505.61">8105 7785 1404,'0'-7'30,"4"4"10,-4-3 4,0 2 17,3-1 16,0 2 9,-3-2 12,7 2 3,-4 1 2,0 2-9,4-5-5,-3 3-7,3 2-7,-1 0-4,0 0-1,1 0-4,0 0-6,0 0-3,-1 2 6,1 1-7,0 1-7,0 4-2,-4 0-6,0 2-1,0 2-3,-3 3-4,3-2-1,-6 2-4,3 3-3,-3 2-5,0-1-2,-4 1-3,4 1 1,-4-2-3,0 4-3,1-7 0,-1 4-1,4-6-2,-1-2-1,1 1 0,-1-3-4,1-4-3,6 2 0,-3-2 0,7-6-2,-3 3 2,6-6 3,-1 1-2,2-2-1,2 0 0,4-1 0,-1-3-1,5 1 2,-2-1-8,-2 3-13,0-2-19,3-3-15,-3 2-28,-1-5-21,1 5-1,2-1-27,-2 2-34,-4-1-36,1 0-70,-4 1-96,-4 0-219,2-1-87</inkml:trace>
  <inkml:trace contextRef="#ctx0" brushRef="#br0" timeOffset="75720.17">8429 7662 1698,'3'-8'31,"3"6"26,2 2 29,1 2 31,1 6 18,7 2 21,-4 3 12,8 2 11,5 7 21,-2 1-15,9 7-16,-3 2-15,3 5-15,-3 1-14,7 8-13,-11-7-31,2 12-48,-6 4-54,-5-6-64,-10 4-78,-2 3-98,-14 7-184,-7 4-121,-24 16 54,-10 4-91,-10-11-102</inkml:trace>
  <inkml:trace contextRef="#ctx0" brushRef="#br0" timeOffset="77888.8">5084 10410 714,'-13'-10'-578</inkml:trace>
  <inkml:trace contextRef="#ctx0" brushRef="#br0" timeOffset="78053.36">5054 10392 599,'-10'-3'178,"-1"1"-36,5 0-18,3 2-13,-4-3-16,-1 6 12,2 1 1,6 5 6,-3-2-1,3 6-2,0 1-2,7 6 0,0 3-6,3-1-9,-1 8-1,5-2-14,3 4-9,-1-2-5,4 3-6,0 2-6,1-5-5,-2-1-2,5 0-23,-1-2-25,-2-5-24,-2 4-22,1-5-32,1 0-33,-2-4-30,-5-2-39,2-2-51,1-1-422,-7-4-152</inkml:trace>
  <inkml:trace contextRef="#ctx0" brushRef="#br0" timeOffset="78159.07">5228 10638 1607,'3'-15'-193</inkml:trace>
  <inkml:trace contextRef="#ctx0" brushRef="#br0" timeOffset="78351.56">5247 10594 1305,'7'-9'-26,"0"-1"16,2 0 16,-2 0 15,0 5 4,0-3 9,-1 1 5,-2 2 6,2-3 9,-3 3 5,1 3-2,0-3-1,-1 2-5,0 1 0,-3-1-1,3 1 5,-3-1-4,0 0-3,0 3-3,0-4-4,4 4-1,-4-2-4,0-1-2,0 3-1,0 0-1,-4-3-2,4 3-3,0 0-2,0 0 1,0 0-7,-3-6-6,3 6-7,0-1-23,0 1-46,0 0-50,0 0-35,-6-2-71,6-2-400,-4 2-116</inkml:trace>
  <inkml:trace contextRef="#ctx0" brushRef="#br0" timeOffset="79577.66">5438 10432 1540,'-4'3'-139,"0"-1"70,1 3 13,0-3 1,0 1 15,-4-1 18,4 1 12,0 0 6,-2-1 10,2 1 13,0-1 9,0-2 4,0 2 8,-1 1 6,1-1 4,0-2 2,3 0 4,-3 4 5,-2-4-3,5 0 5,0 0 1,-6 0-5,6 0-4,0 0-4,0 0 5,0 0 0,0-6 0,0 3 3,3-4-2,-3 2-4,3-3 0,5-1 6,-2 1 3,4-1 4,-4-2-4,5 4-4,-1-4 6,4 7-6,-5-4-3,4 3-1,-2 2-1,2 1-1,1 0-4,-5 2 2,1 2-4,1 3-2,-2 0-4,1 0-4,-3 5-4,3-2 4,-6 2-9,2-1-3,-3 2-2,0 3-1,-3-1-2,0 3 5,0-1-10,-3-1-3,3 1 1,-3 0 1,-3 1-4,2-4-1,1 0-1,0 1-3,-5-4-3,5 4-1,3-6-2,-3 4 1,3-6-1,-3 3-7,3-2 3,0 0 0,3-4 3,0 1 1,0 2-2,5-5 2,-2 2 2,4-2 4,0 0 3,4 3 4,-5-3 1,5 0 6,-1 2 6,1 0 5,-1 1-4,0-1 10,1 4-5,2-4-4,-7 3-3,5 0 3,-4 3-2,1 2-4,-2-2 7,-2 4-5,0-2-8,-7 5-1,2-3 3,-2 6-8,-2-3 6,-2 2-4,-2 1-3,-4-2-3,0 2-3,0 0-4,-3-3 2,2-3 1,1 4 4,1-6-5,-2-3 1,1 1-4,4-6-3,-4-2-6,-1-2 0,8-1-1,-3-5-6,3 2 0,-1-2-4,1-3-3,3 2-15,0-2-20,0-1-20,0 2-21,0 1-29,3-2-39,1 2-47,-4-4-79,3 0-145,-6 1-60,3-4-71,-7 4-75</inkml:trace>
  <inkml:trace contextRef="#ctx0" brushRef="#br0" timeOffset="79818.02">5408 10263 1447,'16'-7'21,"1"-1"28,2 4 32,5 2 46,6 2 36,0 8 23,6 2 24,2 2 19,5 8-11,0 0 0,-4 6-9,5 1-12,-4 2-20,4 9-11,2 5-14,-13-8-16,5 10-15,-5 2-4,-6 3-16,-4-4-40,-3 0-47,3 10-45,-6 7-52,-10-14-64,-1 4-72,-2 1-92,-11 2-168,1-4-118,-8 8 55,-2 0-135,-1 0-173</inkml:trace>
  <inkml:trace contextRef="#ctx0" brushRef="#br0" timeOffset="81615.35">8068 9910 1674,'3'-8'-78,"1"3"76,-4 1 17,4-1 19,-4 2 14,3 0 24,-3 2 19,0-4 1,0 5-2,0 0 7,0 0 1,-17 9 5,11 0 3,-1 2 4,1 3-3,-2 6-1,2 4-1,-1 0-3,1 8-3,-2 4-13,5-2-10,0 4-6,0-1-3,3 1-7,3-1-11,0-1-1,0-4-9,8 1-22,-4-6-17,5 0-16,-1-6-21,2-4-20,1-2-26,2-5-32,1-3-32,-4-2-31,4-1-25,-1-4-23,-5 0-58,2-4-98,-3-1-249,-3-2-127</inkml:trace>
  <inkml:trace contextRef="#ctx0" brushRef="#br0" timeOffset="81979.38">8112 10080 1727,'0'-13'-5,"3"1"18,4 0 25,-1 0 26,1-2 19,4-1 15,-2 3 13,1-3 6,1 5-4,1-4-5,2 5-9,-4-1 1,7 2-6,-4 1 1,0 0-4,1 2-7,-1 2-2,1 3-8,-1 0-6,0 5 0,-3 0-8,0 2-10,0 1 2,-6 2-11,2 3-6,-3 2-1,-3 0-3,0 2-6,0 0 0,0 4-6,-3-1 3,0-3-6,0-2-1,-1 4-3,4-7-2,-4 2-6,4-2-3,0 1 2,0-3 2,0-1-4,4 0 4,3-4-5,-1-2 4,1-3-5,7 0 3,-1-5-1,1-1 4,2-1-8,4-4-6,-1-1-7,2-3-13,-1 0-25,-1-1-24,2-5-30,-4 1-32,-1-1-23,4 2-39,-8-1-59,0 0-109,-6 0-110,-2-3-162,-4 5-138</inkml:trace>
  <inkml:trace contextRef="#ctx0" brushRef="#br0" timeOffset="82177.85">8479 9567 1850,'3'-10'15,"4"5"30,-1 0 42,8 2 34,2 1 18,5 4 21,2 6 31,7 0 15,0-1-5,0 7-16,7 2-15,-7 2-17,6 6-17,1 2-12,-4 1-15,-3 4-31,0 1-47,-3 5-56,-4 1-56,-6 1-74,-4 7-91,-10-5-132,1-3-208,-11 11 39,-2-3-128,-2 0-169</inkml:trace>
  <inkml:trace contextRef="#ctx0" brushRef="#br0" timeOffset="82800.65">7885 11680 1723,'0'0'-214</inkml:trace>
  <inkml:trace contextRef="#ctx0" brushRef="#br0" timeOffset="82963.73">7905 11682 1465,'6'2'30,"1"-2"8,-4 4 9,2 1 16,-2-1 14,0 1 9,-3 5 10,0 3 4,3-1 2,-3 6-2,0 2-6,4-1-1,-4 4-7,2 3-11,2-2-6,-1 1-7,0 1-7,5-2-7,-5 1-5,6 1-8,-2-7-17,4 4-16,-1-7-21,2 4-19,6-6-25,-1-5-28,2-1-22,1-3-36,0-2-32,0-3-36,-3-3-82,3 1-284,-3-1-84</inkml:trace>
  <inkml:trace contextRef="#ctx0" brushRef="#br0" timeOffset="83064.97">8185 11759 1412</inkml:trace>
  <inkml:trace contextRef="#ctx0" brushRef="#br0" timeOffset="83400.08">8185 11739 1394,'0'-7'31,"0"0"9,0-1 24,3-1 17,4-2 11,-3 4 5,3-7 2,-1 5-1,0-3 1,5 1-4,-4 2-7,2 1-2,1-1-2,1 4-6,-2-3-4,5 3 0,-1 2-2,-3 1-3,0 4-7,3 1-6,-3 2-2,-3-1-7,3 8-5,-3-6-3,-1 7-3,-3 2-3,5 0-6,-8 3 1,3-1-6,-6 0 7,3 6-7,0 0-3,-8-1-3,2 0-2,-1-2-2,1 3 1,-5-3 0,5-3-5,-1 0 0,4-1-3,-3-4 1,2 1-4,1-3-4,-1-3 0,4 1-1,0-3-1,0-3 3,7 0-4,-3-2 4,2-2 0,4-4-1,0 2 1,3-4-2,8-1 1,-2-4-1,1 4-2,4-6-8,3-2-17,0 3-25,-8-1-28,8-2-28,-7 5-30,4-5-19,-5 3-26,-2 2-32,-4-1-95,1-2-112,-8 6-139,-2-7-66</inkml:trace>
  <inkml:trace contextRef="#ctx0" brushRef="#br0" timeOffset="83594.56">8512 11427 1478,'0'-8'9,"4"6"16,2-3 28,5 0 46,-2 5 35,7 3 28,5 4 25,6 3 6,3 8 20,8 5 10,0 3-11,2 6-19,0 9-19,2 5-21,-1 1-22,-1 8-51,11 17-80,-15-9-87,-6-4-113,-6 2-151,-5-4-234,-5-7 47,-7 3-128,-4-1-162</inkml:trace>
  <inkml:trace contextRef="#ctx0" brushRef="#br0" timeOffset="93240.63">10400 10017 903,'3'-3'48,"0"1"-426</inkml:trace>
  <inkml:trace contextRef="#ctx0" brushRef="#br0" timeOffset="93489.97">10417 10012 770,'0'0'127,"6"0"-26,-6 0-12,3-2 1,1 2 7,-1-3 0,-3 3 2,0 0 3,0-2 4,0 2 6,0-3-2,0 3 1,0 0 3,0 0-6,-10 0-12,7 5-4,0-2-4,-5 4 7,-1 1-1,2 5 5,1 4 2,-2 2-1,-1 5 7,-1 5-2,-4 4-9,4 1 0,1 2-7,1-1-8,-1 2-7,2-1-4,1 0-12,2-3-5,4 2 1,-4-8-7,8 4-5,-4-7-11,4 0-8,2-3-20,1 2-27,2-5-19,2-2-22,2-2-29,-2-4-33,1-3-33,1 1-38,1-4-48,2-4-82,1 3-134,-4-6-56,-2-1-82,-1-1-98</inkml:trace>
  <inkml:trace contextRef="#ctx0" brushRef="#br0" timeOffset="94055.98">10567 10287 1572,'5'-10'13,"-5"2"38,5 2 9,-2-1 8,3-1 19,-6-1 12,4 5 7,-1-4 7,-3 3 3,4-2 5,-1 2-3,-1 0-5,3 0-6,-2-2-7,-1 2-2,6-2-19,-1-1 8,-2-1-1,5 2 1,-2-1 3,2 3-4,0-2 5,0 5 0,0 2-1,0 0-4,0 2-6,-4 5-6,5 1-10,-6 2 1,3 1-11,-2-2-3,-2 3-4,-4 1-6,3 2-4,-3-2-5,-3 2-1,3-2-4,-4-1-3,0 0-1,2 0-2,-2-1-3,-2 2-2,3-6-2,0 3-3,-5-3 0,8 1 2,-4-1-7,2-2 1,-2 2 0,0-4-7,4 2 0,0-2 0,-2 1 2,2-1-5,0-3 3,2 2 1,-2-2-1,8-2-2,-8 2 1,6-3 9,2 3 7,-2 0 14,0 0 11,4 0 12,1 0 5,-2 5 5,-3-5 1,5 4-3,-2-2-3,1 3-5,1-3 0,-1 4-4,-7 0-5,3 0-3,-2 4-4,-4-1-3,0 2-4,-4-2-3,-2 2-12,-3 4-17,-8-3-24,0 3-24,-4 0-26,1-3-19,2 4-27,-9-1-31,2-3-35,-1-2-34,0 3-36,3-4-45,-2-3-47,3-1-115,1-5-116,2-4 42,-1-3-126,-1-5-161</inkml:trace>
  <inkml:trace contextRef="#ctx0" brushRef="#br0" timeOffset="94253.45">10712 10023 1680,'41'-13'31,"-7"2"31,-4 6 25,-4 3 38,1 2 34,-1 2 30,-2 3 21,3 3 2,3 8 3,-7 4-11,1 2-10,-8 7-17,-2 4-19,-5 2-16,-5 5-35,-4 2-55,-7 11-61,-7 7-63,-8 2-66,-8-1-110,-98 166-393,58-141 75,-6 1 79,-12 0-140,-2 6-125</inkml:trace>
  <inkml:trace contextRef="#ctx0" brushRef="#br0" timeOffset="102325.9">8769 14272 2130,'3'-7'115,"0"7"-33,-3-7 21,0 4 8,0-2-16,-3 2-17,0 3 0,-2 0-13,0 0 10,-2 0-3,-3 0-5,2 8 10,3 2 4,-5 0 13,3 7 20,-1 6 7,3 2 3,-2 7 4,4 1 0,-1 9-3,8-5-8,-1 11-13,-3 2-11,7 1-8,3-2-7,0-1-11,3-3-4,4-3-17,-7-4-27,6-9-30,-2 2-34,6-6-35,-4 0-34,2-11-41,-2-3-48,0-4-43,1-7-47,0 0-55,-1-7-125,-6-4-96,0-3 68,0-11-76,-6 0-79</inkml:trace>
  <inkml:trace contextRef="#ctx0" brushRef="#br0" timeOffset="102919.77">9036 14255 1425,'14'-14'-2,"-8"7"57,0 2 19,1-2 13,4-1 19,-8 3 31,6 1 23,-2 4 16,-1 2 8,2 0 6,-2 3-8,-3-2-12,1 5-31,-4-4-11,0 7-11,0-4-12,-4 1-7,1 2-10,0-3-11,-3 1-10,-2-4 0,2 4-11,-4-3-7,-1 2 1,5-7-8,-4 0-4,1 0-1,-5 0-15,4-7 3,-1-1 1,5-1-3,-1 1-1,1-5 2,3 4 0,3-1 0,0-5 6,3 4 6,0 2 4,3-6 8,4 5 10,1 2 9,5 1 9,1-4-1,-1 4 1,1 7 1,4-5 1,-2 10 2,1-5 1,1 7-2,-2 4 5,2-1-7,-4 5-3,-1 0-3,-7 5-6,5 2-5,-7-2-6,-4 2-6,-6 4-7,0-1-4,-1-1-1,-5 3-6,-5 4-9,1-3-13,-4-3-9,1 0-7,-5 0-5,1-3-3,4-4-8,-5-1-1,4-2-2,1-5-5,-4-2 0,1-1-3,5-7-3,-3-6 1,3 5 2,2-7 2,4-2 7,-2-3 0,10 4 1,0-1 8,0-5 8,7 5 8,4-1 13,1-1 8,9 4 7,3 4 2,-2-4 8,8 8 3,-3 0-3,6 8-1,0-6 0,5 5-5,-2 4-7,-2 4 0,-1-8-5,-3 5-17,-3 1-19,-4-5-29,0 1-26,-3-6-30,-6 5-30,2-1-32,1-5-30,-4 4-33,-3-6-48,1 0-46,-5 0-48,1 0-119,-4-8-130,-3 1 57,-3-4-197,-4-6-247</inkml:trace>
  <inkml:trace contextRef="#ctx0" brushRef="#br0" timeOffset="103103.8">9536 14091 2070,'17'-7'39,"-4"5"51,4 4 54,0 4 64,2 4 51,5-1 46,-1 12 26,1-1-18,5 10 35,-1-1-21,-3 9-10,-1-1-17,3 9-19,-1 6-29,1 5-23,-4 1-43,-3 3-73,0-3-88,-13-2-111,3 6-117,-10 1-156,0-5-242,-7 3-185,-9 5 113,-1 6-493,-13 29-633</inkml:trace>
  <inkml:trace contextRef="#ctx0" brushRef="#br0" timeOffset="116639.64">11571 9310 1073,'3'2'314,"3"1"-141,-2-1-64,-1 3 13,3 3 5,2 4-13,-3-1-3,6 4-11,0 2 10,1 3-5,-2 3 3,4 1 2,2 1 1,-2 4 1,2-5-7,0 1-5,1 1 0,1-2-8,-3-2-5,3 1-12,-1-5-8,-4-1 2,-1-3-1,3-1 6,0-2-3,0-3 6,-2-4-6,0-4-8,-3-4-5,3-2-7,1-7-2,-4-5-7,0-1-2,-3-3-5,-4-9-4,-6-1 1,-1-6-12,-3-7-9,-6-2-8,0 1-10,-1 4-5,1 2-13,2 8-15,2 5-21,3 1-26,-4 4-32,3 3-41,3 5-23,1 4-38,3 5-61,0 0-199,0 2-94,0 3 78,3 0-61,-3 0-60</inkml:trace>
  <inkml:trace contextRef="#ctx0" brushRef="#br0" timeOffset="117062.5">12217 9307 1547,'16'3'33,"-2"-3"5,-1 2 0,4 1 31,-4-1 13,-2-2 3,2 0 3,1 0 0,-1 2-5,0-2-4,0 3-5,0-3 0,1 2 1,-4 1 0,4 0-9,-4-1 0,-1 2-6,2 2-1,-5 2 3,1 2-9,-4-2-8,0 4-2,-3 0-6,2 1-4,-4-1-4,-1 3-2,0 0-2,-4 0 1,4-3-8,-4 3 0,0-1-7,1-2 1,3 0-7,-4-2-1,0 0-8,3-2-2,1-1-4,0-2 2,6-3-4,-3 2 3,3-4 3,1 0-1,3 0 2,3 0 3,-4-4 8,5 8 5,-1-8 7,-1 8 4,2-4 4,-1 2 1,-1 4 7,4-2-6,-5 4 1,-2-1-1,1 3-7,-4 2 2,0 3-4,-6 4-1,0 0-3,-4 0-10,-3 4-19,-5 3-29,0 0-27,-5 3-52,0-5-62,-3 1-76,-4 1-213,0 1-43,-6-3-99,3 0-112</inkml:trace>
  <inkml:trace contextRef="#ctx0" brushRef="#br0" timeOffset="120145.97">12067 10190 1600,'-3'3'-129,"0"-2"63,0 5 71,3-4 19,-8 1 0,5-3 3,0 2 24,-4 1 9,4 2 4,-3-5-2,-2 2 7,2 3-2,-1-5 2,4 2 2,-3 1-3,2-3 3,4 0-4,-7 0-3,7 0-2,-7-3-5,7 1-1,0-3-6,0 0 0,4-2 1,-1-1 6,0-1 0,5 2 2,-2-5-2,0 5-5,1-3 5,4 0 5,-2 0-4,1 3-1,1 0 2,1-1 1,2-1-6,-4 8-2,0-5 3,0 6-3,3 0-6,-3 4 2,1-1-5,-5 3-4,1 2-1,-1-1-5,0 3 4,-1 2-9,-2 1-2,-3-1-3,0 4 8,-3-1-14,-2 0-3,5 0 6,-3-3-8,0 3 1,0-3-3,0 1 2,-1-3-2,4-3-5,-3 4 2,3-4 0,-3 1-5,3-3 1,0 0-3,0 0 0,0-2 0,3-3-4,-3 0 7,7 0-3,-4-3-7,3-2 3,2 2 2,-2 1 4,4-2 5,-1 3-10,2-1 3,-1 2 7,4-4 2,-5 4 5,4 0 8,-2 0-13,2 6 4,-3-5 4,0 5 3,0 2 0,0-1-2,-3 3 0,3 0 1,-7 0-2,0 2 7,0 4-9,-3-3-5,-3 1-5,0 1 4,0 2-3,-4 1 2,-3-3-2,0 5-3,-3-2 4,-1-3-6,1 0-1,-4 0 2,1-1-5,2-3-1,-5-2-5,5 0-3,1-2-2,-1-2-11,1 0 8,3-5 1,0 0-2,3-2 4,4-4 1,0 0-5,0-1 9,6-2 1,0 1 7,0-2-8,4 0-5,3 0-10,0 3-23,0-3-24,-1 3-32,2-4-26,2 6-36,-2-3-42,-2 1-45,1 2-102,1-2-145,-2-1-10,-2 1-67,-4-1-77</inkml:trace>
  <inkml:trace contextRef="#ctx0" brushRef="#br0" timeOffset="120392.31">12301 10113 1454,'10'-7'60,"-4"-1"18,1 4 25,3-1 48,3 5 35,4 0 42,-4 5 15,8 1 15,2 4 9,-5-1 8,4 7-6,1 4-5,0 1-14,4 13-10,6 4-28,-3 8-15,0 10-28,-6 1-10,-5 5-47,-2 4-58,-6 1-81,-5 8-109,-12 0-131,-12 24-158,-2 0-270,-19-2 44,-8 0 89,-13 9-277,-10 4-324</inkml:trace>
  <inkml:trace contextRef="#ctx0" brushRef="#br0" timeOffset="147488.26">13955 7856 882,'-10'4'255,"0"-2"-430,10 6 252,-7-3 67,4-1 2,-1 4-37,4-5-14,-3 2-8,0-3 8,3 0 2,-3 1 9,3-3 0,0 3 1,-4-3-3,4 0 2,0 0 6,7 2-2,-7-2-2,10-5-7,-4 2-2,2 1-1,-2 2 6,4-5-7,-1 0-6,5 0 3,-1 2-2,1 1 6,-1 0 0,1-1-3,2 3-5,-2 0-4,-1 0-4,1 3-2,-1 1-9,-1 4 2,2 0-8,-4 4-3,1-2-9,-5 4-4,1 0-4,-4-2-5,3 5-5,-3-1-2,2 1-6,-5-2-3,0 0-2,0 0-3,0 0 0,0 0-5,0-2-4,0-4-1,-5 4-5,10-3-6,-5-2-3,0-1-5,0 1-1,0-2-3,0 0 2,0-3-1,3-3 0,0 0 1,-3 0 6,10-3-3,-4 1 0,5-1 8,-5 2-4,4-2 2,1 0 0,-2 1 4,1-2 9,4 4 9,-1 4 7,-3-2 1,3 1-2,0 1 4,-2 4-1,-1 2 1,-1 0 0,-2 2-3,0 1-1,-3 2-4,-1 3-3,0-4-3,-6 6-5,3 1-3,-7-4-31,0 3-24,0 0-44,-2 0-36,-5-2-34,1-4-42,-7-1-49,3-1-58,-3-4-86,-3-4-140,3 0-35,-7-4-190,4-8-251</inkml:trace>
  <inkml:trace contextRef="#ctx0" brushRef="#br0" timeOffset="147709.67">14021 7970 2021,'24'-18'1,"3"3"42,-4 3 14,1 2 24,1 5 22,-1 2 17,6 3 5,-3 4 10,3 4-9,0 4-15,0 2-8,0 6-7,0 5-10,-3 5-10,0-1-1,-4 7-11,-3 1-9,-7-3-3,-1 0-14,-2 4-21,-2-1-19,-1 1-34,-4-4-35,-3 4-35,-3-3-45,0-1-49,-4-3-79,0 1-143,-6-4-78,-4-1-119,-3-3-116</inkml:trace>
  <inkml:trace contextRef="#ctx0" brushRef="#br0" timeOffset="147933.07">13417 8197 1589,'0'-2'107,"-3"2"15,3 0-13,-3 15 19,3 0 19,0 3 10,3 6 1,5 7-4,-2 0-8,7 7-15,4 5-13,2 0-7,5-4-13,3 4-16,8-1-18,6 1-46,3-6-51,-4-7-72,13 5-76,4-7-168,-7-8-204,3-5 60,-6-6-94,4-4-87</inkml:trace>
  <inkml:trace contextRef="#ctx0" brushRef="#br0" timeOffset="150633.74">19724 4055 1507,'0'-3'-54,"7"3"-38,-7 0 49,7 0 61,-7 0-2,6 0 2,-3 0 13,-3 0 15,0 0 12,4-2 2,-4 2 4,0 0 3,3-3 3,-3 3 2,0 0-4,0 0 3,-7-5-4,4 5 0,3 0 1,-3-3-1,3 3-7,-3-2 0,-4 2 0,7 0-2,-4-2 0,1 2-2,3 0-1,-7-3 2,4 3-1,3 0-1,-3 3-3,3-3-3,-6 0-4,6 0-3,-8 2-5,5 3 0,-4 5-2,4 0-1,0 5 4,-3 3 6,6 4 5,0 3-3,0 3 2,3 4-2,6 1-6,1 2 1,1-3-4,2 3-8,1-2 2,8 4-4,-1-2-1,2 1-5,4-5-9,-4-5-9,0-1-11,4-1-13,-3-6-19,-1 2-29,0-2-33,-3-6-38,4-2-42,-5 3-41,-2-3-59,3 0-130,-7-5-81,-3-2-92,1-6-84</inkml:trace>
  <inkml:trace contextRef="#ctx0" brushRef="#br0" timeOffset="150990.78">20024 4209 1477,'7'-4'-73,"-7"-1"-35,7 2 93,-7 3 24,3-2-2,1 2 7,-1-3 6,0 0 4,-3 3 10,3 0 6,-3-2 0,0 2 0,0 0-2,4-2-3,-4 2-3,0 0-2,0 0-3,3-3-2,-3 3 0,0 0-2,3-2-5,-3 2 0,0 0 1,0 0-5,0 0 0,0 0-1,0 0 0,0 0-6,0 0-1,0 0 2,0 0 0,0 0-3,0 0-6,0 0-13,0 0-27,0 0-32,0 0-57,0 0-130,0 0-206,-16 2 28</inkml:trace>
  <inkml:trace contextRef="#ctx0" brushRef="#br0" timeOffset="153579.91">20201 4028 1258,'3'-3'-26,"4"0"61,-4 3 13,-3-2-9,3-1 8,-3 2 18,0-2 10,5 0-1,-5 1-5,0-4 1,0 0-4,3 2-6,-3-4-1,3 1 1,0 2 5,4-3-2,-4 1 10,8 0-2,-5 2-9,1-2-3,-1 2-2,0 2-7,5-2 3,-4 0 0,2 2-2,2 3-2,-1 0-3,-4 0-2,5 3-2,-3 2-4,0 0-4,-2 3-4,2-1 2,-2 1-8,-4 1 2,3 1-1,-2 2-5,-3 0-3,0 2 2,-3-2-1,-2 3-5,3 0 0,-1-2-2,0 1 0,-5-1-4,4 0 4,2-4-5,-1 2 3,-2-2-8,3-1 2,2 0-2,-3 0-1,3-3 0,3-1 0,-1 1 2,3 1-4,0-4 2,7 0 0,-9 1-1,7-3 5,-1 2 8,2-2 5,2 2 4,-3-2 19,7 6-2,-4-6 2,4 5 11,-4 0-2,4-1-1,-8 2 2,2 0-8,-1 2 4,-5 1-3,5 0-8,-5 1-1,-2 3-1,-3-1-9,0 1 2,-3 5-10,-4-3-15,-3 2-21,0 0-23,-4 0-24,-2-1-29,-4-1-37,0 2-40,0-4-42,-3-1-45,-4 2-118,3-8-147,-3 0-144,2-6-163</inkml:trace>
  <inkml:trace contextRef="#ctx0" brushRef="#br0" timeOffset="153794.34">20390 3642 1853,'41'-12'3,"-4"3"19,0 5 33,-7 1 21,3 3 24,-3 6 26,10 1 22,0 8 0,3 5 3,1 5-6,6 13-13,-6 4-10,2 5-19,-10 6-16,11 22-33,-17-9-58,-9-7-71,-5 6-94,-13 3-115,0 4-267,-16 1 56,-10 24-99,-10 3-95</inkml:trace>
  <inkml:trace contextRef="#ctx0" brushRef="#br0" timeOffset="155225.96">22452 8790 736,'-6'-5'-146,"-2"2"243,6 3 41,-2-2-29,4-1-31,-7 1-20,7-3-16,0 3-5,7-4-7,-7 1 1,6-2 9,4 1 8,4-2 7,0 4-8,-5-4 8,5 4 9,2-1 6,-2 2-6,2 1 9,-2 2-6,5 0 0,-8 2-4,8 3-6,-8 0-1,2 3-7,0 2-2,-2 0-6,2 2-3,-10 3-4,4 2-3,-3 4-3,-4-4-3,0 6 0,-4-1-1,-3-1-6,4 0 0,-4 0-3,1-1-3,-1-2 0,0-3-2,4-1-1,3-2-4,-7 1-1,4-3-3,3 1-2,-3-4-3,3-2 0,3 2 2,0-2 1,4-2 0,-1-1 3,5 1 5,2-6 0,1 3-1,2-5 0,1 0 3,2 1-2,2-4-2,2-2-1,1 2 0,-2-4-1,8-1-3,-3-2-16,-3 0-27,-1 1-33,-3 1-18,-3-3-31,3 2-30,-7-1-63,-3 0-395,-3 1-112</inkml:trace>
  <inkml:trace contextRef="#ctx0" brushRef="#br0" timeOffset="155472.31">22809 8612 1672,'0'-5'-33,"3"-2"12,1 1 40,-1-2 24,3 4 20,5 2 12,-1-4 20,7 4 8,-4 2 7,4 0-2,2 2 1,5 6 3,6 2 4,0 5-8,-3 0-12,-1 5-18,1 5-9,0 1 1,-1-2-14,-12 7-2,2 1-2,-2-1-6,-8 5-18,-4-1-21,-2 1-23,-2-2-26,-4 1-29,-4 0-33,-2 0-29,4 2-52,-19 1-86,3-3-156,1-2-249,-7-11-170</inkml:trace>
  <inkml:trace contextRef="#ctx0" brushRef="#br0" timeOffset="155858.27">22422 8785 1734,'0'-8'-111,"0"1"64,0-1 15,0 3 13,0-2 23,0 1 20,0 2 8,-4-1 21,2 2 9,2 1 7,-4-1 6,0 0 7,4 3 1,0 0 0,-6 6-6,-4 4 9,4 0 10,-4 8 7,6 4 5,-6 3-1,4 7 9,-2 3-17,2 5 1,-1-1-8,7 7 1,7-3-5,-7 6-12,10-1-3,0-1-7,6-1 0,14 7-15,10-10-10,4 1-9,12-7-18,8-4-21,10-9-45,2 0-53,11-10-68,43 4-85,-26-8-203,-14-6-83,-14-4 64,1 0-63,-4 0-46</inkml:trace>
  <inkml:trace contextRef="#ctx0" brushRef="#br0" timeOffset="158855.87">16326 9144 991,'10'-1'-215,"0"1"327,0 0 19,-4 0-42,2 0-20,-5 0-14,-3 0 9,3-3-15,-3 0 6,0 3-1,-6-5 8,1 4-4,-1-2-1,-1 0 6,1 1-6,-4-2 7,0 4 3,0 0-5,0 0-7,-4 4-8,2-2-4,-2 4-1,1 0-5,-4 1-2,4 4-5,-1-4-4,1 5-3,3-1-1,0 2-2,3-4-1,4 3-7,0 1 3,3-1 0,3 1-1,3 3 3,5-4 2,-1 0 1,3 1 5,0-1 0,4 2 2,0 0 3,-1-2-2,-2-2 0,2 3 1,-5-4 0,1 2-4,-1-5 0,-1 6 2,-4-3 0,1-1-3,-4 4 1,-3-2-6,0 2-3,0 0-2,-3 2 0,-1-4 0,1-1-5,-3-1 3,-1-3-4,0 0-1,0-5-5,-2-2-1,2-6 1,0-4-4,0 0 1,4-6 3,3 0-3,0-2-1,3-4 1,1 0-4,3 2-26,0 1-22,-1 0-27,4-2-33,0 4-41,0 1-37,-4-2-81,1 2-125,4 6-163,-8-3-62</inkml:trace>
  <inkml:trace contextRef="#ctx0" brushRef="#br0" timeOffset="159074.29">16430 9082 1589,'5'0'6,"6"0"33,-2 0 27,1 3 22,7 2 15,0-3 6,1 0 7,4 6-2,2 0-2,-2-1-10,3 7-3,-6-2-9,2 2-8,-1 1-6,-1 7-2,-5 3-9,-1 0-9,-7 0-8,-3 3-3,-3 7-13,-3 1-24,-3 1-33,-4-2-35,-4-1-41,-2 4-41,-1 5-45,-7-8-68,2 2-162,-6-4-240,-2-3-154</inkml:trace>
  <inkml:trace contextRef="#ctx0" brushRef="#br0" timeOffset="159287.72">15896 9332 1761,'3'-5'11,"0"0"8,0 7 18,-3-2 26,0 0 17,0 11 11,5 2 7,-5-1 2,0 5-9,3 5-6,3 7-9,1 0-9,2 6-6,5 0-6,10 5-28,-2 0-57,5 1-76,14 1-85,2 0-222,4 0-261,-4-3-170</inkml:trace>
  <inkml:trace contextRef="#ctx0" brushRef="#br0" timeOffset="160162.07">20011 14255 1758,'0'-5'-42,"-7"5"44,1 5 19,-1-5 14,1 3 7,-5 4 22,4-5 7,1 11 9,-4 4 2,3 1 4,4 1-6,3 6-3,-4 6-5,8 1-5,-1 0-7,4 6-4,6 4-5,1-1-9,2-1 0,8 2-5,3-2-7,-1-3-5,8 1 0,2-3-11,4-8-23,-4 4-23,5-12-28,-9-3-28,3-1-29,-2 0-30,-6-11-68,-4 2-133,-3-4-285,-8-2-131</inkml:trace>
  <inkml:trace contextRef="#ctx0" brushRef="#br0" timeOffset="160522.03">20217 14522 1662,'11'-15'-22,"-5"5"30,1 3-1,-1-3 21,5 2 27,-1-5 3,-1 8 4,4-2-1,1-1 4,0 3-5,2 1-2,0-1 6,6 2-2,-9 3 3,4 0 0,-1 0-5,-3 3 0,1 4-5,-1 0-5,-3 8-3,-3-4-5,-2 4-6,3 2-2,-8 3-4,2 3-3,-2-4-3,-2 4-1,2 2-3,-4-7-2,-2 7-3,3-3-3,-2-3-1,0 5 2,0-7-5,3 5-1,-6-4-4,6-6-5,-1 1-7,3-1-6,-5 1 1,10-3 0,-2-8 3,3 4 0,5-6 4,2 0-1,4-8-2,6 1 1,-3-3 1,7-5 1,-4-1-15,4-2-20,-4-1-40,0 4-34,1-8-34,-4 11-33,-7-10-84,0 4-402,1-5-164</inkml:trace>
  <inkml:trace contextRef="#ctx0" brushRef="#br0" timeOffset="160702.54">20645 14205 1783,'6'-5'-22,"1"2"30,6 3 36,4 3 45,0 2 20,3-3 16,3 5-3,10 8 7,-3 3 1,4 0-15,5 6-12,-1 9-8,2 0-9,-4 9-11,5 8-33,-11-5-58,-11 3-79,1 4-92,-7 3-143,-9-2-181,-8 4-133,-9 8-142</inkml:trace>
  <inkml:trace contextRef="#ctx0" brushRef="#br0" timeOffset="161763.37">17399 11976 1613,'4'-1'-103,"0"-2"73,-1 1 33,-3-1 12,0 0 7,3-1 18,-3-1-1,3-3 0,1-2 10,-1 0 9,3-2 6,5-2 3,-5 2 4,5 0 3,5 0 3,0 2-2,-2 1 3,2 3-5,1 0-1,1 4-2,-3 4-7,5 2-4,-3 4-6,0-2-6,-4 9-4,4-2 1,-7 7-6,1 1-7,-5 0-2,-3 4 0,-3 1-5,0 0-4,0 0 0,-6 4-4,-1-3-3,0-3-1,0 2 1,0-6-2,2 3 0,-3-5-3,5-1-1,-1-5-7,1 1-2,0-1-2,6-4 0,-3-1 0,7 1 2,0-5 0,6 0 0,-3-3-1,4 0 2,2-6-1,1 0-1,3-2 2,3-1 1,1-1-5,-1-2-10,4-6-14,0 4-22,-1-4-24,-6 3-26,0 0-22,-4 0-16,5-3-15,-8 3-16,1 0-17,-8-2-45,0 0-362,-2-4-94</inkml:trace>
  <inkml:trace contextRef="#ctx0" brushRef="#br0" timeOffset="161981.43">17940 11785 1547,'0'-8'-4,"-4"2"16,4-2 8,0 0 6,0 3 27,0 0 16,8 2 10,-2-2 15,1 5 9,6 0 11,1 0 5,2 2 4,4 1 4,7 2-5,0 3-6,6 5 0,0-4-11,0 6-13,-3 3-1,4-2-12,-8 8-10,1 3-6,-3 1-2,-5 2-11,-5 5-7,-4-3-14,-7 5-35,-6-1-33,0-1-50,-10 2-54,-4 5-59,-4-6-60,-1 1-162,-12-2-90,-13 3-112,0-10-123</inkml:trace>
  <inkml:trace contextRef="#ctx0" brushRef="#br0" timeOffset="162237.75">17023 12083 1796,'-7'-8'33,"4"8"1,0 2 10,0 4 34,3 3 22,3 6 11,0 3 11,4 7-1,2 5 6,5 3-12,10 4-9,2 3-11,4-3-7,10 8-11,3 0-5,7-2-5,7-3-7,3-3-9,26 10-22,-9-11-42,-3-9-41,-1-3-47,8-8-47,1 2-47,-8-11-71,-4-5-162,4-2-67,-4-5-58,-4-2-56</inkml:trace>
  <inkml:trace contextRef="#ctx0" brushRef="#br0" timeOffset="163082.51">20174 9731 1443,'0'0'-170,"-6"0"-263,6 0 57</inkml:trace>
  <inkml:trace contextRef="#ctx0" brushRef="#br0" timeOffset="163564.72">20234 9019 1083,'4'-9'-35,"-1"-1"72,-3 3 3,0-1 12,0 1 9,0-2 8,0 1 11,-3 4 2,-1-1 12,4 0-1,-3 2-4,0 1-5,3 2-6,-14 7-3,11 4 11,0 2-1,-1 1 7,1 9-2,3-1-4,0 6-7,3 2-4,1 5 1,2 0-6,5 3-9,2 1-6,1 5-3,2-3-5,4-3-8,4-1-1,-5-2-19,0-7-28,3-2-26,0-5-23,2-1-26,-4-5-21,-4 0-26,5-8-19,-1 4-43,-5-8-80,3 0-405,-2-3-174</inkml:trace>
  <inkml:trace contextRef="#ctx0" brushRef="#br0" timeOffset="163915.84">20505 9219 1773,'0'-9'3,"0"-1"18,0 2 4,3-2 27,-3 2 19,2 1 14,6-3 3,-6 3-4,6 0-4,-1-1-2,-2 1-9,3 2-4,2-4-6,-3 5-4,-1 1-5,1 3-6,0 0 0,-1 3-5,1 4-5,-1 1-3,-2-1-4,-2 5 2,3 4-5,-5-2-5,0 4 0,0 5 1,0-3-2,-7 5-5,3-4-5,1 0 3,0 1-2,-4 4-3,4-7-2,0 2 3,-2-1-4,3-5-2,2 0-3,0-3-5,0-2-2,2 0 8,6-5-4,2 0 3,-4-2-6,8-6 5,-1 1-5,1-4-4,6-1-13,-4-3-18,4-3-18,-3-3-28,3-1-33,-3 3-36,0-6-64,-4 3-109,-4-4-336,-1 1-162</inkml:trace>
  <inkml:trace contextRef="#ctx0" brushRef="#br0" timeOffset="164137.77">20785 8942 1913,'6'-5'10,"-3"0"37,8 3 32,2-1 30,1 3 11,5 3 18,1 2 37,7 0 23,0 2 6,3 1-4,3 4-25,1 6-17,2-1-12,-6 3-17,7 8-15,-4 4-8,-6 0-10,-4 4-14,-2 0-14,-9 0-33,-1-1-43,-4 5-53,-4-2-51,-11-1-74,6 1-84,-15 4-100,0-5-214,-6 4 24,-7-7-172,-3 2-223</inkml:trace>
  <inkml:trace contextRef="#ctx0" brushRef="#br0" timeOffset="165040.01">19174 6772 1862,'0'0'-133,"0"0"9,14 2 63,-14 1 21,3-1 5,-3-2 18,3 4 21,0-4 7,1 2 17,-4-2 17,3 1 6,-3 3 10,3-4 8,-3 0 10,-3 5 1,0-2-5,3 3 2,-4 2 10,1 2 5,3 2 4,-3 3-5,6 3 5,-3 5-3,3-1 0,-3 2-5,7 7-10,3-1 1,-3 2-10,6-2-10,-3 3-6,4-3-4,2 0-3,1-3-4,0-2-9,1 0-1,7 0-8,-5-4-26,0-6-25,0-3-27,0 1-23,-5-5-29,6-2-30,-4 0-28,0-4-28,-2-2-41,0 0-89,-5 0-101,-5-5-120,4 1-46</inkml:trace>
  <inkml:trace contextRef="#ctx0" brushRef="#br0" timeOffset="165503.99">19384 6933 1412,'2'-13'-1,"3"2"36,-2 2 9,-1-4 18,3 4 37,2-4 19,1 0 13,7-2 17,-5 3 6,5-3 0,0 3-4,-2-1-5,0 2-23,1 2-6,0 1-1,-5 1-12,3 2 0,-1 0-8,-1 2-6,-1 3-11,2 3-5,-1-1-4,-3 3-7,-1 2-4,1-2-2,-3 6-7,-1 2-8,-3-1-5,3 3 2,-6 0-2,0 2-12,3-1-1,-4-1-4,2-1-3,-3 1-3,2 0-2,0-3 0,0 1 5,3-2-10,-4-2-5,1-1-7,3-1-8,0-2 5,3 0 3,1 0-2,-1-2 2,3-3 1,-1 0 2,4 0-1,-2 0 7,2-3 6,2 3 11,-1-2 2,4 2 6,-5 2 11,4-2 7,1 5 4,-1-3 8,1 7 1,-5-6 5,5 9-11,-7-3-4,3 1-1,-4 2-7,-3 1-3,1 2-5,0 1-6,-4-2-3,-4 1-7,0 0-30,-2 0-43,-1 1-42,1 1-38,-8-5-48,1 1-50,3-4-46,-7-1-64,3 0-122,-2-6-100,-1-2 38,-3-6-116,0-3-140</inkml:trace>
  <inkml:trace contextRef="#ctx0" brushRef="#br0" timeOffset="165685.5">19601 6477 1769,'33'-5'43,"-3"3"26,0 2 35,3 2 34,-3 9 24,4-2 17,0 9 4,6 4-3,-7 6-14,3 7-17,4 5-10,-3 7-18,-3 6-24,-4 2-75,-7 4-102,-7 7-121,-9 1-195,-7 5-161,-16 31 63,-8 5-116,-12 17-109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9:09:15.035"/>
    </inkml:context>
    <inkml:brush xml:id="br0">
      <inkml:brushProperty name="width" value="0.05292" units="cm"/>
      <inkml:brushProperty name="height" value="0.05292" units="cm"/>
      <inkml:brushProperty name="color" value="#FF0000"/>
    </inkml:brush>
  </inkml:definitions>
  <inkml:trace contextRef="#ctx0" brushRef="#br0">5550 5277 237,'8'-3'377,"-2"-1"-133,-2 1-88,-1 3-52,3-2-17,-3 2-9,5 0 10,-2 0 4,1 2 7,-4 2 1,7 4-2,-3 1-2,0 0 1,-1 4 1,4-3 1,-3 4 1,3 1-1,-4-1-2,1-2 2,0-2-4,3 2-2,-7-2-4,7-2 3,-7-2 4,8 0 11,-6-4 11,9-4 6,-3-4 1,8-3 0,-3-6-16,9-7-4,-2-4 4,3-8-6,11-14-6,0-2-12,9-25 2,5 0-7,2 3-5,-16 14-9,-7 13-10,0 8-7,-10 2-12,-1 5-35,-5 6-37,-1 3-50,1 3-50,-11 6-53,1 4-63,-4 8-79,0 0-186,-14 10-77,1 5 52,-8 5-138,-9 10-173</inkml:trace>
  <inkml:trace contextRef="#ctx0" brushRef="#br0" timeOffset="1914.76">5547 8025 397,'11'0'311,"-5"0"-93,4 0-65,-4 0-49,2 0-14,-2 2 0,4-2-3,-4 2 3,2 1 4,2 2 2,-4-2 7,4 4 3,-1-2 4,2 3-8,-1-1 1,-1 4 5,2-2-9,-4-1-3,3-1-6,-3 3-2,2-5-4,-2 2-6,0-1-2,0 0 2,-2-2-1,3 0-4,-2-4 13,0-2-18,4-4-4,4-3-4,-3-3-9,2-6 2,4-4-9,-2-8 1,5-3-12,5-7 3,-6 0-3,5 0-8,-4 4 0,-4 2-11,1 5-20,-1 3-18,2 1-28,-9 5-41,2 4-39,-1-4-28,-1 11-45,2 2-48,-1 2-160,-7 2-118,0 3-139,-3 0-165</inkml:trace>
  <inkml:trace contextRef="#ctx0" brushRef="#br0" timeOffset="3669.28">7325 14558 455,'3'0'310,"1"0"-110,-4 0-67,0 0-28,3 7-15,0 0 4,0 3-10,0-3-8,-3 1 1,8-5-3,-8 4 6,6 1 1,-2-7 4,2 5 9,5-3 15,-2 2 14,1-10 3,4 2 3,2-10 3,1 1-4,-1-3 4,5-9-14,-1-2-11,6-6-7,-4-3-11,3 0-7,2-5-6,0 5-13,3-11-5,-4 9-27,4 5-27,-5-3-31,3 2-41,-11 8-50,-2 0-43,3 11-69,-6-3-164,-3 10-164,-9 2 76,-3 5-65,-5 0-49</inkml:trace>
  <inkml:trace contextRef="#ctx0" brushRef="#br0" timeOffset="9126.64">17790 5154 1064,'0'-1'25,"4"-2"20,-1 0-29,-3 3 1,0 0 3,3-2 0,0 2-4,-3 0 0,0 0 6,0 0 4,7 0 6,-4 2 0,-3 1 0,0-3 5,3 3-1,-3-2 2,3 2-5,-3 0 4,5-3-2,-5 2-5,3 3 4,-3-2-3,3-1-4,0 3 1,1-3-1,-4 1 1,3-1-1,3 4-1,-1-4 0,1 1 4,-3-2 2,7 2 5,0-3 5,0 0 3,0-3 2,4-3 2,-1 0 5,4-3-1,2-6 1,2 0 2,5-3 0,-2-5 1,6-9-1,0 0-5,0-5-4,-1-1-3,5-7-4,0-3-3,-1 1-5,0-3-4,-3 2-4,3 0-1,-6 9-4,0-1 1,-5 5-7,2 5 3,-4 4-6,-3 4-10,0 2-21,-4 5-24,0 3-12,-1 4-24,3 3-31,-5 8-37,4 1-58,-12 4-155,2 2-292,-4 4-149</inkml:trace>
  <inkml:trace contextRef="#ctx0" brushRef="#br0" timeOffset="10490.56">16676 9315 1612,'0'4'-105,"0"-1"-15,7 2 13,-5-2 52,2-1 17,-1 1 3,0-3 12,2 1 11,-2-1 15,0 3 0,-3-3 7,4 3 11,-4-3 4,3 2 8,0-2 2,-3 0 9,0 4 1,0-4 2,3 2 4,0-2 5,-3 0 3,0 0 5,3 3 1,2-3 2,-5 0 6,0 0 3,0 0 2,0 0 1,0 0 0,6-9-2,1 0-9,2-7-3,2-6-6,2-8-7,11-10-6,-1-5-6,7-9-11,0-5-14,16-23-18,-2 1-23,-4 0-17,-3 16-20,-11 15-22,-2 7-23,-1 6-28,-6 10-25,-8 4-93,-4 8-325,-5 5-80</inkml:trace>
  <inkml:trace contextRef="#ctx0" brushRef="#br0" timeOffset="40231.04">15682 5620 553,'-6'0'70,"-1"-3"-1,4 3-10,3 0 9,-7 0-10,7 0-3,2 5-40,3-2 72,1-1-7,-2 0-9,-1 1-9,0-3-1,0 2-6,1 1 0,-2 0 7,3-1 5,-2 2 6,4 2-1,-1 2 0,1 2-2,-5 2 5,9 1-6,-4-4-4,3 4-6,0-3 1,0 1-4,0-1-1,0-4 5,3 0 2,7-4 0,-3-4-3,10-8-5,3-7-6,6-14-4,11-11-3,17-23-8,2-14 0,8-10-5,-1-6-3,4-8-5,-1-5 0,5-1-2,-2 1-3,2 1-4,2 1 0,-3 2-1,0 9-3,-10 10 2,-7 6-1,-3 11-2,-16 15-2,-11 13 1,-6 7-7,-3 9-12,-5 2-12,-5 5-9,-1 8-17,-4 6-21,-1 6-35,-5 5-42,-3 7-89,-3 5-223,3 0-152,-11 9-113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0T03:07:01.532"/>
    </inkml:context>
    <inkml:brush xml:id="br0">
      <inkml:brushProperty name="width" value="0.05292" units="cm"/>
      <inkml:brushProperty name="height" value="0.05292" units="cm"/>
      <inkml:brushProperty name="color" value="#FF0000"/>
    </inkml:brush>
  </inkml:definitions>
  <inkml:trace contextRef="#ctx0" brushRef="#br0">14321 3087 1740,'-33'18'-204,"17"-1"-66,13-2-15,6 0-147,7-5 245,3-2 63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8:30:30.662"/>
    </inkml:context>
    <inkml:brush xml:id="br0">
      <inkml:brushProperty name="width" value="0.05292" units="cm"/>
      <inkml:brushProperty name="height" value="0.05292" units="cm"/>
      <inkml:brushProperty name="color" value="#FF0000"/>
    </inkml:brush>
  </inkml:definitions>
  <inkml:trace contextRef="#ctx0" brushRef="#br0">15836 4142 286,'3'-2'113,"0"-1"-42,-3 0-33,3 1-7,1 0-5,0-1-4,-1 1-3,-3-3-8,6 2-14,-2 0-216,-1 1 84,3 0 46</inkml:trace>
  <inkml:trace contextRef="#ctx0" brushRef="#br0" timeOffset="28.92">15889 4100 365,'3'-3'16,"-3"1"-5,4-2 1,-4 1-6,3 0-11,-3 3-30,3-6-54,-3 4-7,0 2 33</inkml:trace>
  <inkml:trace contextRef="#ctx0" brushRef="#br0" timeOffset="1463.05">12914 290 352,'0'-3'65,"0"1"13,4-1 4,-8 1 16,4 2 17,0 0 1,-3-6 8,3 4 1,-3 0 5,0-1 0,3 1 3,-5 0 2,5 2 1,0-3-3,0 3-5,-6 0-10,6-3-7,0 3-5,-3 6-2,0 1 3,3 3 1,0 2 8,0 6-2,0 4 1,0 6-2,3-1 1,0 8-4,0 3-5,0-1-9,5 3-8,-2 0-1,1 6-12,2-4-13,2 0-8,2 1-2,-2-8-6,-2-1-9,1-1-4,1 0-27,-2-4-29,1-3-23,-3-4-28,0-3-29,3 1-32,-7-8-30,7 0-45,-3-5-59,-4-4-110,4-3-149,-4-5 19,0-5-75,-3-5-84</inkml:trace>
  <inkml:trace contextRef="#ctx0" brushRef="#br0" timeOffset="1742.8">13098 340 1463,'9'-17'-10,"2"0"13,-1 5 21,-1 0 30,-2 2 25,0 1 17,0 1 12,-1 1 2,-2-2 9,2 1-5,-2 4-1,-1 4 9,4 3 10,-1 6 5,1 3-8,0 7 8,3 5 6,0 9-7,-4 2 1,8 8-6,-4 2-9,0 2-8,0-1-11,0 1-12,4 1-8,-5-1-10,4 0-12,1-2-2,-1 0-13,-2-2-3,-2-11-26,4 3-34,-2-5-18,-3-3-29,0-3-33,-2-5-25,2 1-31,-5-4-49,0-7-56,-6-1-74,0-3-154,-11-3-50,1-4-140,-7-8-171</inkml:trace>
  <inkml:trace contextRef="#ctx0" brushRef="#br0" timeOffset="1805.95">12854 755 1628</inkml:trace>
  <inkml:trace contextRef="#ctx0" brushRef="#br0" timeOffset="1879.34">12864 740 1585,'6'-8'1,"8"3"25,2-5 32,5 0 8,2 1-9,4-2-5,0 4-4,3-4-21,0 4-42,7 0-51,-1 1-46,-3 2-85,1 1-324,-1 3-24</inkml:trace>
  <inkml:trace contextRef="#ctx0" brushRef="#br0" timeOffset="1981.59">13824 689 1270</inkml:trace>
  <inkml:trace contextRef="#ctx0" brushRef="#br0" timeOffset="2619.93">13841 675 1245,'7'-10'33,"-7"0"16,4-3 22,-8 3 19,4 1 9,-7-4 12,4 3 5,-4 0-2,0 2-2,1 3-12,-4 2-7,-4 3-4,1 6 2,-4 4 2,1 2-3,2 6-9,-6 4-3,8 5 4,-2 2-9,0 3-2,4 0-3,-1 1-9,9-1-8,-1 1-2,3-3-5,0-2-5,5 1-2,6-4-2,-1-4-1,8 1-6,1-5-1,2-5-3,-2-4-2,4-4-4,1-4-2,2-1-3,-2-4-1,-1-3-1,-3-4 0,1-5-8,-5-3-4,1-8 5,-7 1-2,-1-5-4,2 1 0,-8 4 7,-3 1-11,3 1 4,-3 4 3,0 0 4,-3 6-5,3 2 5,-3 3-4,0 3 6,0 2 7,-2 7 9,5-2 4,-3 10-3,0 0 8,3 3-1,0-1 8,0 4-5,6-2 1,2 4-6,-5-1-2,7 1 2,-1-1 3,5 1-11,-1-3-1,1 0-2,2-5 4,-2-2-7,-1 0 2,4-7-1,-1-1-4,1-1-1,-1-5 0,2-4-5,-1-3 0,-4-4 1,-4 0-3,2-9-4,-1 1 3,-7-5-1,3 3 4,-2-1 0,-4 6-2,4-3 1,-1 5-2,-3 2 4,0 3-6,3 2-3,-3 9 8,3 4 0,-3 0 12,4 13 2,2-1 12,1 5 5,3 3 13,0 6-1,0 1 4,7 0 11,-4 3 1,4-2-3,3-1-1,-1-1-2,2-4-4,-1-2-8,0-5 0,-3 0-5,-1-5-3,4-3-2,-3-7-6,3 0-1,0-7-1,-5-3-28,3-2-13,-6-9-19,3-6-14,-5 0-20,-1-6-16,-2 0-18,0 1-16,-4 4-10,4 4-13,-7-2-29,2 3-33,-2 4-30,4 3-48,-4 2-92,-4 4-173,4 2-12,-2 3-153,-1 2-202</inkml:trace>
  <inkml:trace contextRef="#ctx0" brushRef="#br0" timeOffset="3153.51">14765 737 1839,'23'19'-24,"-3"-5"9,0-4 26,-2-2 30,1-4 13,-2 1 13,-1-2 13,1-3 11,0-3 8,3-2 3,-3 3-1,-1-8-4,1 3 0,-1-6 0,-5 0-6,-1 1-2,-1-3-5,-2 0-4,0 3-13,-7 0 2,0 0-7,0 3-7,-3 1-9,-4 3 2,-3 5-18,0 2 8,-4 4-4,2 1 0,-6 3-6,2 5-3,2 3-3,-2-1 0,2 8 2,-2 1-1,6-4 7,0 0-10,3 0 11,1 2-3,3-5 12,3 1-1,3-2 1,3 0-2,11-6 6,0 0-2,6-2-4,4-5 0,-1-2-4,8-3-1,-1-3-2,7-2-4,0-2 0,-4-8 3,2 0-10,-2-8-3,-3-7-1,-3-1-2,-9-10-2,-5-5 0,-5-5 1,-8-10 0,-6-6-3,-5-8-4,-1 0 9,-4 2 3,-5 1 6,1 9 5,4 12 14,1 5 8,-2 11 0,4 5-6,-1 5-8,5 12 9,-4 9-1,7 7 7,-4 9 4,0 5 4,7 9-5,-3 10-1,6 7-2,-3 7-7,7 5 1,3 7-8,0 4 2,4 1-14,2-5-22,-2 1-31,5-3-43,1-3-45,7 1-40,0-8-43,0-8-42,3-4-46,0-2-54,0-12-116,0-5-168,3-7 43,-6-6-198,3-4-269</inkml:trace>
  <inkml:trace contextRef="#ctx0" brushRef="#br0" timeOffset="3437.75">16416 272 1891,'14'-9'-48,"-1"1"58,-7 1 21,0-2 24,2 5 23,-2 0 14,-2 4 14,2 4 23,-3 0 13,0 9 20,-3 2 9,5 10 14,-2 3-1,-1 7 2,2 3-3,2 11-12,1-1-7,1 1-15,-3 4-16,3 2-14,-2-1-11,5-5-12,-6-2-20,3 1-18,-2-8-43,2-5-43,-2 0-46,4-3-43,-1-2-33,2-10-39,-1-2-40,2-5-53,-1-8-60,2-2-151,-2-3-65,-5-8 65,1-8-82,-7-1-77</inkml:trace>
  <inkml:trace contextRef="#ctx0" brushRef="#br0" timeOffset="3663.14">16725 314 1446,'8'-14'23,"2"4"11,-7 0 11,3 4 35,2 2 30,-2 1 23,1 6 20,-1 4 21,0 3 11,-1 8 3,1 7 0,-2 0-3,-1 9-3,3 4-10,-2-1-15,3 9-14,-1 1-14,1 1-15,3-4-11,-3 5-19,3-5-18,-1 2-33,2-4-34,2 0-28,-7-8-26,5 0-17,-4-5-31,-1-5-39,-3-2-27,0 0-66,-6-7-80,0-3-154,-3 0-77,-5-8-131,1-2-173</inkml:trace>
  <inkml:trace contextRef="#ctx0" brushRef="#br0" timeOffset="3796.79">16542 730 1679,'8'-15'-18,"1"1"17,-3-2 11,9 3 23,-6 3 14,7-3 1,2 4-8,2-1-1,-1 3-3,4-4-21,2 5-39,1 2-53,8 2-63,-1-1-152,0 0-183,4 3 19</inkml:trace>
  <inkml:trace contextRef="#ctx0" brushRef="#br0" timeOffset="5039.22">17557 717 1229,'2'-2'20,"-2"-6"-2,0 3 11,0-4 28,-2 1 15,-6-2 8,5-3-2,-7 3 4,1 0 7,-1 0 3,3 1-5,-6 0-4,-1 5-10,-2 0 0,-5 3-5,2 6-3,-5 3 1,1 1-5,-4 6-6,-3 3-4,6 2-2,-1 2-8,1 1-2,0 2-3,4-2-1,7 4-6,-1-2-2,5 2 2,-1-2-4,7-2-3,6 0-3,0-4 4,4-1-6,7-1 1,-2-1-3,6-4-3,-2-4-1,1-4-7,2 1 5,2-7-9,2-1-1,0-4-1,-3-1 5,0-5-5,0-4-3,-3 0 3,0-6 1,-4-3-2,4 2 1,-7 2-1,-4-1 1,4 3 2,-4 0 0,2 3 3,-6 1 9,5 2 6,-3 1-2,-1 3 2,1 0-5,-2 3 0,-2 2 4,4 5 8,-4 0 4,0 0 9,4 12 9,-4-2 2,2 0 6,2 3 4,-1 5 14,4-1 0,-1 0 9,4 0-1,0 3 2,8-2-1,-6 2-8,8 0 3,1-5-2,-2-1-6,5-2-3,-3-5-1,1 0-2,-1-7-5,2 0-1,1-7-6,-5 0-4,1-8-9,-2-3 0,-2-10-4,-7-4-4,2-6-3,-8-13-1,-6-4-2,0-6-1,-5-7-16,-1 1 12,-1-1 5,-1 6 10,2 13 5,2 0 19,1 11 2,-2 6-10,2 7-2,-1 3-8,1 12 2,3 4 3,-5 6 2,5 11-1,-3 4 0,6 7 3,-4 5-1,-2 11-1,3 2 1,-1 3 3,4 6-9,0 2-1,0 1-8,4-1-1,-1 0-2,7 0-6,-4-3-1,5-6 3,-2-4-11,-2-4-7,-1-2-7,2-8-8,-5-2-4,3-1-5,1-4-5,-1-5-6,5-7-8,-5-3-7,1-6-10,-4-4-14,-3-4-3,3-4-3,-3-6 0,4-1 0,-4-3 2,4 2 5,2-1 5,1 3 2,2-3 9,2 5 8,2 0 2,4 2 1,-1 3 3,5 5 5,-1-2 3,-1 2 2,5 3 1,-4 2-1,0-1 7,3 6 5,-3 0-1,0 6 1,0-1 1,4 2 3,-8 3 2,1 2-2,-4 1 9,1 2-1,-11-2-5,0 1 5,-3 1-2,-3 0 3,0 0-3,-8 3-2,-2 0 4,-7-1-2,4-3 1,-5 2-5,1 0-8,1-4-7,2 0 2,-3-2-4,3-1 6,4-1-6,3 0 2,-3 0 1,3-3-1,2-1 5,5 1 0,0 1 3,6-2-2,0-1 4,8-1 5,-1 1 4,3-1 3,4 1 9,0-1 6,2 1 1,2-3 0,2 0 12,-3 2 3,3-2 0,1 0 3,-5 0 1,1-2-3,1-1-2,-2 1 3,2-3-4,-1 0 0,3-5 0,-6 1-3,0-3-1,2 0-1,-2-3-3,-2-5-4,-4 1 2,0-2-2,-3-1-3,3 2-2,-4 3-2,0-1 3,-2 5 0,0-2-5,1 6 1,-2 1-2,-1 4-2,-3 4 2,3 6-3,1 4 4,-1 3 1,-1 1 4,3 6 0,1 4-2,-2 0 1,2 1 0,1 1-4,0-2 3,3 1-17,-4-2-23,4-3-34,-2 0-32,2-2-30,-4-4-24,4-6-37,-3-3-47,2-3-35,-2-2-41,0-7-61,-3-1-141,-1-4-43,-3-6-200,-3-7-245</inkml:trace>
  <inkml:trace contextRef="#ctx0" brushRef="#br0" timeOffset="5092.59">18560 357 1827</inkml:trace>
  <inkml:trace contextRef="#ctx0" brushRef="#br0" timeOffset="5153.42">18567 340 1762,'3'-8'-21,"-3"3"5,0 1-6,3-1 4,1 1 3,0 4-18,2 0-32,-2 0-60,2 0-146,-6 0-129,6 4 88</inkml:trace>
  <inkml:trace contextRef="#ctx0" brushRef="#br0" timeOffset="5901.89">18753 681 1153,'11'20'63,"2"-6"24,-3 1 21,0-1 18,3 2 7,-6 0 8,7-4-5,-8 0-5,1-2 0,-1-1-10,2 2-2,-2-2-2,0 0-3,-2-2 5,-1-2 9,0 0-1,1-3-13,-4-2-12,0 0-5,0-10-7,0 1-10,0-4-7,0-3-2,-4-1-3,8 3-2,-4-1-6,0-2-2,4 5-10,-1-2-3,3 4-3,1-3-3,-1 7-8,2-2 0,1 2 4,1 4-3,1 2-2,-2 2 6,1 4-4,1-1-3,2 4 5,-4 1 2,2 5-4,-1 0-14,-1 2-1,2 1 0,-1 0-2,-4 1-5,0-1 3,2 0-4,-2-1-1,1-4-2,-4-1 3,4-3-1,-3 3 2,2-4-4,1-7 2,-1 2-2,1-7-2,3-2 3,-3-4-8,6-8 5,-3-2-3,6-1-3,-2-5 0,2-2-2,2 4 5,2 1-3,-4 0-1,8 1 1,-8 4 1,1 3-2,-1 0 2,1 3-3,-4 2 1,4 2 1,-5 4 0,0 1 1,1 3 1,-3 3 3,3 1 3,-3 7 9,3 0 4,1 5-6,0 0 0,-3 5 3,10 2 3,-4 2-2,0-2 2,3 1-4,0-2 2,-4-4-2,1-3-4,-4 3 2,4-3 2,0-3 4,-4-7 0,4 3-3,-4-4 2,1-4-4,2 0-1,-2-4 0,-1-4-5,-3-2 2,3-5-4,-3-2 4,1-4-6,-5-1 0,1-3-4,2 1 2,-5-2-2,3 4 1,-4 3-2,1-1-1,-1 6-3,0 4-1,0 0 3,0 8 1,1 2-1,0 7 0,-1 1 1,0 1 1,-3 3 2,4 2-3,-1 6 3,0-5-11,3 2-24,-2-2-21,0 3-23,2-1-15,1-4-30,-1 2-26,1-5-30,0 0-30,-4-3-54,4-4-80,-4-1-195,0-2-28,0-5 53,-6-2-103,3-3-115</inkml:trace>
  <inkml:trace contextRef="#ctx0" brushRef="#br0" timeOffset="5970.7">19761 312 1492</inkml:trace>
  <inkml:trace contextRef="#ctx0" brushRef="#br0" timeOffset="6026.56">19765 300 1455,'0'-6'-12,"0"4"-3,3-3-23,-3 5-31,3-2-83,-3-1-246,3 1 91</inkml:trace>
  <inkml:trace contextRef="#ctx0" brushRef="#br0" timeOffset="6480.34">21469 377 1051,'0'-10'-66,"0"5"116,0-2 15,0-1 8,0 3 22,-8 3 26,5-3 11,-1 2-7,-2 3 2,0 3 2,-5 2 1,2 4 2,1 4 4,3 6 0,-10 5-4,9-2-5,0 11-3,-4-1-17,6 3-9,-2 1-12,-2 1-6,3 1-18,5-1-30,3-2-37,-3-1-32,6 2-34,4-1-33,-4-5-29,-1-3-30,0-2-22,3-2-17,-6-3-63,-2-5-136,-2-1-184,-6-3-84</inkml:trace>
  <inkml:trace contextRef="#ctx0" brushRef="#br0" timeOffset="6570.07">21028 655 1449</inkml:trace>
  <inkml:trace contextRef="#ctx0" brushRef="#br0" timeOffset="6683.78">21048 638 1516,'21'-8'47,"-12"1"18,8-2 24,6 1 12,1 2 2,-1-2 0,7 1-6,-1-1-8,1 3-11,5-2-8,-5 2-7,0 0-8,3 1-18,-6-2-26,3 0-31,-8 2-19,1-1-24,1 0-28,-3-3-23,-2 1-46,-2-4-78,-1 2-374,-2-1-111</inkml:trace>
  <inkml:trace contextRef="#ctx0" brushRef="#br0" timeOffset="7297.49">21605 305 1660,'-3'-8'-26,"3"3"21,0 0 21,0 5 24,0 0 18,0 0 21,-7 10 14,7-1 17,0 8 7,0 0 16,0 8 1,7 3 8,-7 1 19,3 4-5,0 2-10,4 2-3,-3-1-17,2 1-6,4-2-12,-1-1-12,2-1-11,-1 0-7,1-4-7,-2-5-7,1-2-7,1-2-4,-8 1-6,3-5-7,1-3-1,-1-3-1,1-3-8,-3-4-5,2-3-8,-2-3-5,-1-4-13,3-6-5,1 1-4,-7-2-7,7-6-3,0 1-1,2 2 1,-2-1-7,7-3-1,-5 5 0,2-2-4,2 3 4,0 3 6,1 2-6,-5 2 2,5 3 5,-4 2 3,0 3 1,4 3 5,-5 2-4,1 3 2,-3 2 6,6 5 1,-3 0 5,-3 0-2,3 1 5,0 4 2,-4-4 2,2 2-3,-2-1 1,4-5 5,-10 4-2,6-4-4,2 1 3,-5-3 3,3 0 0,1-4 1,7 0 2,-8 0 6,7-6-8,1 0 1,2-4 1,-2 0 0,2-4-3,8-4-3,-10-6 2,2 1-2,-2-8-8,2 0 1,-10-3-5,5 1 1,-8 2-2,7 2 0,-10 1 0,0 4-2,0 3 1,-10 3 2,4 4-2,-2 7-4,2 1 2,-7 1 2,-1 7 4,11 2 3,-7 2-5,4 3 6,-2 0-6,8 5 5,-3 0-1,6 0-1,-1 1 2,10-1-1,-2-1-6,4 1-15,5 1-11,8-2-23,-4-1-23,1-6-25,2-3-36,4 3-40,-7-4-31,7-4-46,-3-2-119,-3-2-126,6-2-124,-7-2-127</inkml:trace>
  <inkml:trace contextRef="#ctx0" brushRef="#br0" timeOffset="7647.59">22779 657 1584,'7'-8'-66,"-1"4"90,5-1 10,-11 0 12,3 0 27,0 2 14,-3 2 11,0 1 13,0 0 11,-6 14 11,-5-5 1,-2 7-2,-1 0 4,-2 5-6,-1 4-2,1-2-13,-1 4-5,4-2-5,2 3-7,5-6 13,-1 1-8,4-1-1,3-1-7,3-4 1,4 0-5,3-2-7,0-2-2,3-4-6,1 0-6,2-5-5,1-4-7,-1-1-6,5-2-6,-1-6-2,7 0-5,-11-4-5,1-2 1,7-5-7,-8-6-9,-7 0-16,2-3-14,-1-5-7,-7 7-10,-3 1-10,3-1-14,-6 3-14,0 4-16,-4-1-16,1 6-25,-8 0-23,1 3-28,-1 5-32,1 2-31,7-1-39,-11 4-83,7-2-149,-4 3-23,4 1-52,1-3-84</inkml:trace>
  <inkml:trace contextRef="#ctx0" brushRef="#br0" timeOffset="7724.38">22896 612 1484</inkml:trace>
  <inkml:trace contextRef="#ctx0" brushRef="#br0" timeOffset="7955.77">22936 626 1540,'13'4'55,"7"4"30,7-4 31,-4 6 14,4 0 8,3 3 9,0-1 2,0 3-3,7 3 19,-7 2-5,-7-4-13,2 8-11,0-4-9,-2-1-10,0 1-13,-9-2-12,0 0-5,-5-1-7,-2-3-11,-2 3-7,4-5-6,-9 0-6,-9-2-7,7 0-10,-1-8-13,-7 1-5,6-3-12,2-3-6,-9-4-1,8-3-14,-4-4-12,4-6-6,-1-4-4,4-3-4,0-1-7,7-4-8,0 2-9,7 0-14,-8 0-25,7 6-35,0-2-38,4 4-36,3 0-43,-7 4-127,1 0-123,2 1-116,-2 2-124</inkml:trace>
  <inkml:trace contextRef="#ctx0" brushRef="#br0" timeOffset="8299.84">23646 565 1666,'4'15'21,"-1"-5"1,7 2 21,-7-2 23,7 1 16,-6-2 13,9-3 9,-7-2 12,8 1 2,-1-3-1,1-4-7,-1 0-8,3-3-5,-2 0 3,6-3-7,-7-1-2,0-3-5,1 0-9,-1 0 13,-6 2-3,0-2-4,-4 4-12,-3-1-3,0 1-9,-3 3-7,-8 2-9,5 3-1,-7 4-7,2 4-2,-2 4 3,0 0-7,-1 5 1,5 0-9,-5 6 1,4-3 5,4 5-2,-1-3-5,4 1 0,6 2 0,4-4-5,-1 3 0,7-4 1,4-1-8,7-1-7,6 0-19,-7-6-29,3-2-17,1-2-28,0-3-23,3-1-28,-10-4-36,4-2-34,-8 2-20,4-7-49,-4-1-128,1-4-102,-4-2-123,-5-7-132</inkml:trace>
  <inkml:trace contextRef="#ctx0" brushRef="#br0" timeOffset="8797.18">24110 638 1603,'3'-3'-10,"-3"0"-2,0 3 23,0 0 34,7 8 20,-4-3 15,-3-1 22,0 7 10,3-4 15,0 6 14,5 0 2,-8-1-6,0 0 1,6 1-38,1-3-11,-7 0-4,3 0-7,3-2-9,2 1-7,-5-1-4,0-3-4,4-3-10,-2-2 7,7-2-17,1 0-2,-8-6 0,7 1-3,1-6 0,-8-3-13,7-1 8,1 0-4,0-4 2,-6 4-14,3 0 6,3 0 1,-6 5-1,3-2-6,3 7 2,-11-1 1,13 5-9,-10 6 8,5 2 11,5 3 8,-9 5 6,8 2 12,-4 2 13,3 3 7,0 3 1,-3-1-3,-1 0-4,2 0 1,6 2-5,-10-5-4,-1-1-7,8 0-5,-11-4 1,4 1-5,3-5-1,-7 2 4,7-4 2,-7 0-4,8-6 0,-5 0-3,4-4-9,-3-4-1,3-3 0,0-8-3,-4-3-3,5-9-4,2-2 0,-7 1-1,8 0-6,-4 0 5,7 5-4,-4 0 0,1 5-4,-5 6 1,4 2 3,1 10-3,-4 4-4,4 7 5,2 8-1,-2 3 0,-1 7-3,-4 3-2,5 3-32,-1 2-44,1 10-36,-1 0-43,-3-8-51,-6 6-69,-8-5-110,-3-1-263,1-5 50,-15 1 82,-9-3-159,-3 0-168</inkml:trace>
  <inkml:trace contextRef="#ctx0" brushRef="#br0" timeOffset="43153.78">7918 4833 360,'0'0'324,"0"0"-63,0 0-54,3 8-72,-3-8-33,5 1 2,-5 4 10,0 3-3,0 4 5,-5-2 1,5 5 5,0 3 6,0 4-1,0 3 5,0 6-9,0 6 2,0 4-13,5-3-6,-5 8-13,0-1-6,0 5-9,0-4-10,3 0-7,-3-1-6,3-3-4,0-4 1,-3-1-20,6-1-23,-6-9-27,4 2-37,-1-8-36,0-1-35,-3-6-50,8 0-45,-5-7-76,4-4-128,-1-6-65,-3-4-59,0-8-51</inkml:trace>
  <inkml:trace contextRef="#ctx0" brushRef="#br0" timeOffset="43427.88">8132 4766 1549,'10'-8'41,"-3"0"-7,-4 3 4,3-3 29,-2 5 22,-1 6 26,1 0 18,3 3 9,-4 8 10,0 1 5,3 5-3,-2 5 7,-1 10 0,4 2-4,-3 6-6,-1 7-12,0 2-14,0 6-11,0 0-6,1-3-11,-1 2-11,1 0-10,3-1-8,2-5-12,1 2-11,-3-3-27,3-5-21,0-2-21,0-9-26,-3 2-23,3-9-25,-7-3-25,4-3-30,-4-1-51,1-5-58,-8-2-94,1-6-143,-4-1-21,-3-4-116,-3-7-132</inkml:trace>
  <inkml:trace contextRef="#ctx0" brushRef="#br0" timeOffset="43501.68">7841 5322 1519</inkml:trace>
  <inkml:trace contextRef="#ctx0" brushRef="#br0" timeOffset="43582.98">7855 5297 1523,'11'-12'29,"-2"4"12,4-2 0,0 2-1,1 1-5,6 0-3,4-1-2,-2 0-8,5 4-15,3-1-22,0 1-27,4-2-29,-1 4-29,4-2-50,-3 2-110,-4 2-136,0-3 94</inkml:trace>
  <inkml:trace contextRef="#ctx0" brushRef="#br0" timeOffset="44487.09">8449 5583 1071,'10'21'34,"-4"0"23,2-4 12,-2-5 18,0 1 26,12-2 9,-9-2 5,4-1 1,4-3 1,-4-3-3,8 0-7,-4-4-6,-1-5-10,7-1-11,-6-7-8,0 1-4,2-10-3,-2 0-6,-4-7-14,-2-1-2,-3-2-6,-3-4-2,-2-2-6,-6 2-7,-2 1-2,0 2 4,-5 2-6,-5 6-5,3 2 6,-6 2-7,3 5-1,-5 9 0,-1 1-3,2 5 6,2 8 0,-7 6 6,5 7 10,-1 6 11,4 4-3,-2 2-8,9 4-1,-2 3-1,5-3-6,2 1-7,4 2 0,7-5-1,4 4-1,1-6-4,9-3 6,6 1-7,-2-7-1,5 0 0,5-6 1,1-5 4,1-2-11,-4-8 2,0-3-3,7-2-4,-3-9 7,3-6-7,-7-9-4,4-3-16,-7-6 4,-4-1-1,-2-6-1,-8-1-5,1 2 5,-7 5-5,-2 5 0,-2-1 2,-3 8-5,-3-1-1,-3 5-3,-3 3-2,-2 3-6,-2 2-1,4 6-1,-5 0-7,2 5-1,-1 0-4,-1 4 2,5 4-3,2 0 1,4 2 3,0 1 3,0 1 5,7-1-2,4 3 9,-5-2-1,7 1 4,4 2 4,-4-2-2,4 4 5,4-2 4,-5 1-3,1 0 5,-1-2 2,4 2-3,-4 5 2,2-4 9,-6 5 0,2 0 8,-1 5 0,-2-1 3,-1 0 4,-4 4 2,0-2 6,-2 1 1,3 3-4,-4-1 1,4-2 3,-1 1 0,1-4-6,0 0 3,6 0-2,4-4 5,-1 0 9,11-4-3,0-3-4,0-2 1,3-4 6,3-1-7,-3-8-1,0 2 8,2-5-4,-2-4-2,0-6-7,-2-3 1,-1-3-2,-3-4-4,-8-3-7,-2 0 4,-2 0 0,-8 0-4,-1 5 3,-3-2-4,-3 4-1,-1 3 1,-6 0-2,-1 5 2,-1 6-2,-2-2-3,0 5 4,3 5-5,-3 1 7,1 4 5,-1 5 5,4 0-6,4 3 11,-2 4 0,4-2 3,4 4 9,4 2-3,4 0-1,-2 0 0,6 1-2,6-4-6,5 5-2,0-7-9,3 2-1,2-4-27,4-2-26,-4-4-30,2-2-30,-7-3-48,7-2-60,0-7-85,1 1-244,-8-6-29,0-9 65,-3 2-94,7-8-95</inkml:trace>
  <inkml:trace contextRef="#ctx0" brushRef="#br0" timeOffset="45336.56">11170 5162 1518,'14'-5'-25,"-5"-2"15,2-1 5,-5 1 14,-2-3 11,-1 2 13,-3-2 7,0 0 3,-7 3 2,4 2 1,-8-1 4,2 2-5,-4-1 0,-4 2 0,-4 3-2,2 0-4,-1 0-3,3 3-2,0 2-7,-3 2-2,7-2-4,-1 8-3,5-4-2,2 3 1,1 5-1,6-2 0,3 2-4,3 3 4,4 0 11,7 2 12,-1 0 12,5 1 7,-1 3 12,3-4 7,0 2 12,4 2 2,-3-4 1,-1 2 0,-3-3 6,0 2-2,-3-4-4,-4 1-1,0-2-6,-6-3-5,0 2-9,-7-1-7,0-1-2,-7 0-10,-3-3-5,-7 3 1,-3-2-27,-3-1-23,0-1-25,-11-4-31,4-2-29,-4-2-34,-5-6-43,5 0-56,-5-6-56,1-5-134,5-1-122,3-4-125,3-4-153</inkml:trace>
  <inkml:trace contextRef="#ctx0" brushRef="#br0" timeOffset="46269.56">11520 5107 1684,'15'10'-24,"-3"2"31,-2 1 29,-4 2 25,-4 5 23,-2 2 17,6 4 10,-6 1 8,0 6 4,0-1-8,0 3 2,3 3-7,-1-4-12,6 2-10,-2-1-7,5-2-6,2-4-7,1-1-4,-2-3-6,9-3-4,-2-2-9,1-5-8,1-3 1,1-4-3,1 0-5,-2-8-3,-2 0 5,1-5-12,1-6 1,-2-5-5,-4-2 1,0-7 0,0-4-9,-6-3-1,1 2 3,-3 5 1,-3 0-4,2 3-1,-6 3-1,3 2 0,1 3 1,-4 2-1,3 4 10,-3 6 7,-3 2 6,3 0 15,-7 7 10,7 3 16,-3 3 7,3-1 4,0 3 6,3 3 11,0 1-13,4 4 0,0-5-7,3 2-1,0-1-5,4-1-5,2 0-2,1-1-8,2-4-3,1-1-7,1-3-3,-5-1-2,4-4-6,4-4 0,-5 0-6,2-9 0,-1 0-9,-4-4 1,-2-4-5,2-8-3,-2 2 0,-4 1-2,-4-2-1,1 0-3,-3 4 1,-1 1 0,0 1-4,-3 3-1,3 2 0,-3 6 0,0 4-2,0 3-2,0 0 3,-3 15-3,3-3 2,0 5 6,0-1 2,0 4 3,0 2 1,0 1-2,0 0 0,3-1 1,1 2-2,2-5-2,-3 0 0,5-3 3,-2-1-5,1-5 2,-1-1 0,5-3-2,2-1-6,-7-8-7,5 1-9,-1-8-8,2-5-9,-4-5-6,2-5-5,-4-5-5,4-1-2,0 2 1,-3-1 6,-1 5 3,1 2 4,0 3 1,-4 2-1,4 4 0,-4 6 5,0 0 4,4 4 2,-4 4 1,4 3 6,0 1 3,-1 4 10,1 2 7,-1 2 11,2 0 5,-2 9 6,4-4 6,0 3-2,0-3-2,0 1 0,0-3-7,-4-2 2,1-1-1,0 1-4,-1-6-2,2 4 3,-6-4-1,5-5-1,0-2-6,-4-2 1,5-5-3,-5-7-2,3-3 0,-3-8-22,7-11-3,-8 2 0,7-4-1,-3 1 4,7-1 1,0 6-2,1 3 4,2 3-1,4 6 8,-2 6-4,2 6 1,-4 8 4,1 5 0,2 5-1,-1 7 2,-1 8 1,2 1 3,-2 5 1,3 5-3,0 1-17,-3-3-29,2 2-17,-1-5-32,-6-2-32,-1-1-51,2-2-53,1-5-71,-8-4-182,4-1-129,0-7 82,0 0-155,3-5-185</inkml:trace>
  <inkml:trace contextRef="#ctx0" brushRef="#br0" timeOffset="46925.82">14098 5175 2113,'27'-5'94,"-8"2"-5,-5 1 2,-1 2 3,-10 2-5,2 1 20,-5 6 0,-8 2-4,-1 3-9,-12 10 3,2 0-8,-5 1 4,-2 8-4,-5-1-5,1 1-5,7-1-3,-1-1-15,8-2 0,3-1-9,6-3-7,4-3-1,6-2-4,8 1-4,1-4-5,1-5-5,8 1 2,-1-6-8,4-2 4,-5-2-2,1-3-3,1-3 0,1-5-7,-1-1-4,-4-7-6,-1-3-7,1-7-9,-4-4-7,-7-3-9,2-6-3,-5-1-5,0-2-6,-6-1-10,-4-4 1,0 4 0,-3 5 4,1 4 8,-2 5 1,1 0 4,1 4 3,4 8 0,-1 1 4,0 4 6,6 2 4,0 3 2,3 2 0,0 2 3,8-2 9,2 5 3,-1-2 5,9-1 6,-1 3 5,0-3 1,0 2 5,3-5 7,-3 4 6,0-1-2,1 3-3,-5-1-2,1 1 2,-1 1-3,-2 4 10,-1 5-2,1 3 4,-8 7 2,1 3-2,-4 1 7,0 10-3,-3 5 5,0 0 7,0 7 0,-3 6 3,-5 3 7,6-3-2,-4 1 3,2-6-1,4-4 2,0 1 0,4-3-6,-1-3 1,0-4-7,4 3-1,3-8-1,-3-7-2,1 2-1,7-5 2,-2-4-10,-3-6-4,4-1-5,-6-8-2,10 0-4,-1-10-4,0-5-11,-4-10-12,1-8-24,-8-13-21,-1-10-26,-7-1-15,-5-3-16,0 5-18,-7 5-13,-2 2-28,-10 8-53,0 5-67,-11 5-107,-3 8-263,-7-1 59,3 13 75,-2 8-154,6 2-166</inkml:trace>
  <inkml:trace contextRef="#ctx0" brushRef="#br0" timeOffset="47167.17">15995 5363 1673</inkml:trace>
  <inkml:trace contextRef="#ctx0" brushRef="#br0" timeOffset="49161.13">16016 5363 1687,'6'0'42,"2"-5"3,-2-1 8,1 0 11,-4-3-1,3-3 0,-3-1 0,-3-4 0,5-1-2,-5-2-3,-5-2-2,2-3-10,-3 2 3,-1-2 0,1 4 5,-5 0-3,2 1 0,-4 5-7,-1 0-4,-2 8-5,-2 4-3,1 6 5,1 4-4,-7 2 1,-1 12-5,5 0-1,-2 11 0,1 2-5,4 7 2,-1-2-1,10-3-1,1 1 1,6-2-8,6-1 6,1 2-1,10-9-4,-4 0 3,7-4-1,0-8-1,0-5-2,3-3-1,1-9-4,3-3 1,0-10-1,-2-4 1,-1-7-4,3-11-7,-4-9 2,-3-12 3,0-3-2,-6-8-3,-4-6 1,-1 1 3,-5 4-4,-8 10-1,4 7 4,0 10 16,0-1-1,-3 10 1,0 8 5,0 6 17,-1 8-2,-2 10 3,-1 2 11,3 9 7,-2 9 10,3 6 12,-1 12 8,4-1 1,0 7-3,4 8-3,-1 0-2,7 0-7,0 3-9,3-3-1,11 5-3,2-2 1,1-14-3,3 1-7,4-7-6,-1-3-5,6-8-3,-2-5-6,-1-6-4,4-4 0,0-5-3,-3-4-7,4-8-3,-5 0-3,0-10-11,1-1-7,-4-8-26,-9 2-4,-3 0-4,-8-2-3,0 4-1,-6 4 0,-4-3-5,-3 7 1,-3 3 3,-4 2 2,-4 4 5,-1 2 3,-1 6 4,-4 2 3,-4 7 1,2 3 4,-4 8 5,-2 2 1,5 6-2,0-1 9,7 5 7,-4-1 1,9 1 8,3-2 4,2-2 2,6-4 5,5 2-2,1-6 2,7 0-1,4-6-2,5-1-2,1-2 0,8-4-4,-1-5 0,7-2 0,3-5-2,0-2-1,-2-2-2,5-11 2,-3-4-6,-2-3-9,-11-3-8,0-7-13,-11-1-8,-2-2-8,-7 5-1,1 2-2,-8 5 6,-3 3 1,0 6 0,-6 1 3,-2 3 14,-2 8-12,-3 2 8,0 5 2,0 2-5,-1 2 10,-2 10 2,-5-2 0,8 3 5,0 2 3,0 0 0,5 3 2,2-4 0,2 2-3,4-3 7,7-1-4,-4-1 2,8-2 9,2-2-6,1-4 0,2 0 4,1-5-6,2 0 6,2-2-3,2-3 1,-2-3 8,-5 1-7,1-2 7,-1-3 6,-5 0-1,-2 4 5,-2-1 1,-1-1-3,2-1 6,-5 4-5,-3 2-1,0 1-2,0 4 0,0 0 6,-3 7 5,-2 2 10,5 7 4,0 4 11,0 6 13,5 5 1,1 5 8,4 8 5,-1 1-1,5 4-2,-1 0-4,1 3-6,4 5 0,-3-4-6,-5-3-3,-5-3-2,4 1-5,-9-8-6,-4 0-6,-3-5-3,1-2 6,-4-4-12,-4-4-11,-2 0-12,-1-7-16,4-5-12,-4-3-12,4-5-14,-1-7-6,4-4-5,4-3-6,3-7-5,3-6-2,3-6 5,7-10 7,7-8 6,5-9 2,16-25 2,5-1 11,4 2 5,2-5 0,4 7 3,-3-1 6,4 6 0,-13 12 7,-8 10 1,0 3 1,-6 5 2,-8 4 8,2 5 2,-8 5 4,-3 1 1,-3 3 2,-7 6-3,0 0 3,0 6-2,-4-1 3,-2 3-1,-5 6 1,2-2-1,-1 4-2,-1 2 1,2 5 0,-4 0 2,2 5-6,1-3-1,1 5 1,1 0-1,5 2 3,-1 1 0,4 2 2,4 3-2,3 1 1,0-1 2,3 2 0,3-2 0,0 5 0,4-3 0,-4 3-2,4-1 0,0-3 3,3 1 1,-4 2-2,4-3 1,-3 0-4,0-4 8,0 1-1,-1-3-4,-2 0 4,2-1-4,-2-1 4,-1-1-7,-4 0 5,5-6 0,-1 1 3,1-1 1,2-4-1,1 1 3,0-8-3,3-2-3,0-5 3,6-8-1,1-4 2,0-7-1,-1-6-4,4 0-1,-3-1 1,0 1 4,-7-1 10,-3 6 1,0 2 6,-4 3 4,-7 3-6,-4 0 1,2 4-4,-8 5 1,-1 3-3,-5 2 3,0 4-5,-7 4 2,0 4 4,-2 7 1,-5 0 5,-3 9 1,4 1 1,4 5 7,-5 3 2,7 0 1,4 3 2,-1 3-1,4-4 1,4 2 2,6-4-1,3 2 2,0-5 3,11 3 0,2-3-2,2-5-5,8-2-3,-3-4-4,7-7 1,3 0-1,1-4-8,3-4-2,6-4-2,-2-6-1,-2-2-6,4-6 2,-2-9-1,-5 0-13,-2-9-7,-4 1-8,-4-3-3,-6 3-2,-3-1-1,-4 6 0,-3 4-5,-6 3 0,-1 5 0,-6 2 0,-4 6 6,3 5-1,-6 5 1,-3 4 5,-1 4 0,-2 6 2,2 2 0,-2 3 2,-1 7 1,1 3 3,-1 0 4,3 3 8,4 0 0,0 0 3,4-3-1,6-2 4,0 0 2,4-1-2,2-5 3,4 1 5,4-4-6,2-4 2,4-4-3,4-4 4,-4-4-4,6-3-3,-3-1-3,4-5 2,0-11-2,0 3-2,0-8 1,3-8 1,-8 2-6,2-5-1,-7 4 0,-1 1 2,1 2-3,-4 2-1,-2 0 3,-2 3-5,1 5-2,-4 4-4,-1 6 0,-5-3 1,3 8-3,-6 0 3,3 4-6,-8 8 7,5-2 1,3 4-3,-3-1 7,3 4-1,0-1 7,3 4 9,3 2 9,2 1 8,5 1 6,1 5-1,2 1-2,1-2-4,-1 3 0,4-2-4,-3 3-2,-7-8-2,3 6-3,-2-4 2,-11 2-3,3-1-14,-6-3-20,-1 0-31,-9-3-34,3 1-45,-7-3-42,-7-2-55,2-1-65,-5-3-69,-6-1-140,-2-4-150,-7-8 78,-9-1-239,-5-4-297</inkml:trace>
  <inkml:trace contextRef="#ctx0" brushRef="#br0" timeOffset="49732.18">20041 5052 2133,'13'-2'-42,"1"2"27,2-5 10,5 2 19,6-5 16,-1 6 6,0-5-5,7 2 0,-3-3-6,8 3 0,2 1-2,-1-4-6,2 4-3,-6-2-19,3-2-18,-8 6-19,0-3-31,-7 5-32,1 0-53,-11 0-119,-3 0-279,-3 5-58</inkml:trace>
  <inkml:trace contextRef="#ctx0" brushRef="#br0" timeOffset="49927.67">20054 5337 1565,'4'15'36,"-1"-1"28,4-5 20,6 1 26,0-3 18,7 1 7,4-1 3,3-5 2,6 1-3,0 0-5,7-6-14,4 0-10,-9 1-14,9-1-19,-3-1-32,-1-4-35,-1 1-46,2 0-51,-1-4-56,3-2-82,-10 4-217,1-7-87,-1-1-27,1 0-61</inkml:trace>
  <inkml:trace contextRef="#ctx0" brushRef="#br0" timeOffset="51145.65">21442 4942 1442,'27'-5'54,"-14"0"26,4 1 4,-8 1 5,-3 3 15,1-3 8,-3 3 5,-8 6-4,-5-2-3,-1 9-2,-10 1 1,-4 6-7,-3 4-2,-3 5-5,1 2 1,-1 1-10,2 2-8,6 4-13,-2-3-1,8-5-10,-1 3-1,11-3 0,1 0-13,10-6-1,1 2-1,7-6-11,4 0-11,10-2-7,-5-9-15,6-1-7,-2-4 0,0-4-4,4-1-1,-6-7-8,2 1-6,-1-7-10,-3-3 0,-1-5-6,-4-5-6,-4-6-2,-4-1-5,-1-3 2,-5-1 5,-3-1 5,3 3 7,-3-1 3,0 11 3,0 0 5,0 1 0,0 2 5,0 10 1,7-3 4,-7 0 0,6 4 7,5 2 7,2 1 8,4-2 7,2 2-1,5 1 3,6 0 3,0 0 2,10 1 5,0 0 1,0-3 4,0 0 4,0 1 1,-3 1 1,-1-4 0,-6 6 2,-3 0 0,-3-1 3,-2 2 2,-5 0-3,4 0 3,-8 3 6,1-1 1,-8 1-4,-3 2-7,-3 2 0,-3 3-3,-3 3-5,-8 2-1,1 2-3,-14 9 2,0-2 1,-3 11 3,-3 0-1,0 0 9,-1 6-2,1-2 3,3 3-4,0 1-3,10-3-2,-4 0-3,8-5 4,2-2-8,8-3 0,-1-3-3,7-1 2,7-5-5,-4-3 9,10-1-6,4-4 0,0-5 0,2-3 1,8-3-3,-3-5-5,6-6 2,0-4-2,-3-5-4,3-9 3,-8-8-8,2-2 4,-1-16-2,-2-4-2,-12-7 2,-2 0-2,-1 0 3,2 8-8,-8 6 2,0 3 1,-8 7 15,8 7 5,-3 3-5,0 8 2,0 4-1,-1 11 3,-2 2 6,3 7 6,-5 9 6,5 1 4,0 5 11,-4 11 6,4 2 11,-3 10 5,6 5-10,0 10-1,-8-3-8,8 3-3,8 4-6,-2-3-6,7 2-1,7 5-4,7-7 2,3 0 0,7-7-5,-4-8 3,7-5-8,4-5-1,-5-3 0,2-9-3,-1-3-1,-8-7-6,5-4-1,0-3-2,0-3 0,0-5-2,-1-6-9,4-4-8,-10-3-7,-3-1-5,-7-1-5,4-3 4,-11 2-3,-7 5 2,5 1-1,-11 4-1,-8 2-2,2 2 2,-4 7 4,-4 0-4,-2 4 7,-4 4-1,4 1 3,-11 4-3,0 2 5,0 4 8,4 4-8,-4 1 3,4 2 4,3 0 1,3-3 1,4 1 2,0 0 0,5-1 4,5-2 3,6 0 1,1-5 2,3 1-1,6-4-2,0-2 4,4-2-5,4-3 3,1-6 0,2 0 1,6-6 0,-10 0 3,4-8-1,6-5-1,-8-7-1,2-4 0,-4-9 1,-4-1-5,-2-7 2,-4 0 2,-4 0 8,-1 6 17,-2 5 19,-3 2 19,0 5 11,0 7-7,-3 4-1,3 3-4,-8 6 10,2 8 2,6 7 0,-10 7 0,7 6-25,-5 10 1,8 4 0,-3 12 3,3 7-11,3 7-4,5 4-3,-8 10-19,13 2-32,-13 2-40,6-1-52,-3-3-66,2 1-62,-5-11-84,3-1-89,-6-4-209,-8-7-132,-5-3 79,-14-4-387,-11-5-522</inkml:trace>
  <inkml:trace contextRef="#ctx0" brushRef="#br0" timeOffset="54875.82">4920 6070 1754,'17'-8'40,"-4"6"11,1-4-5,-8 5 9,1 2 23,0 7 14,-4 2 10,-3 5 5,3 8 5,1 2 7,2 10 2,-3 2 2,3 8-10,-1 3-8,1 2-8,4-3-13,-3 6-7,3-3-10,0 2-7,-3 0-24,3-3-30,-4-3-18,4-8-21,-6-3-33,2-3-31,1-4-35,-4-6-24,1-1-40,-1-6-27,0-5-50,-3-6-88,-3 1-284,-4-7-142</inkml:trace>
  <inkml:trace contextRef="#ctx0" brushRef="#br0" timeOffset="55617.83">4733 6357 1893,'11'-12'6,"2"2"21,4-1 18,2-1 11,5 2 5,6 3-2,-3-3-2,6 0-6,3-4-4,-2 5-6,6 2-1,-3-4-6,-1 2-5,4 1-11,-2-2-13,-2 3-14,-9-1-17,0 1-2,-1-1-7,-3 1 5,-3-4 2,1 4-4,-8-3 3,-4 3 5,2-3 0,-5 2 0,1-1 5,-4 0 14,-3 5 7,0-1 5,0-1 14,-3 4 15,0 2 11,-1 5 13,1 0 8,0 5 10,3-1 9,0 9 8,0 7 22,3 4 4,0 3 10,-3 5 11,4 3 8,-1 3-4,0 4 0,0 3-12,0 1-9,2-2-13,1-2-10,-3-4-10,1-5-10,2-3-9,-3-2-6,1-7-2,0-3-18,2 0-4,-3-8-6,1-5-8,2-6-10,-3-4-4,5-2-9,-5-8-6,0-3-11,4-6-5,-4-7-6,3 4 0,-2-4-7,6 2-11,-3-1 4,-1 3-8,5 2 6,-2 0-1,1 2 2,4 3 0,-1 2 4,-3 6 7,4 0-8,-2 4 8,-1 3 9,2 3 6,1 4-8,-4 4 3,2 4 1,-1 2 10,-1 5-4,-4 2 5,4 5 4,1 1 11,-2 3 4,5 1 0,-2-4 1,-1 3 6,3-4 5,1-1 7,0-3-5,-2-5 3,4-2-2,-2-6-2,5-4-2,-2-6-4,4 1 0,3-8-3,-2-3-6,0-4 1,-3 0-4,4-9-11,-4-1-1,-4-3-14,-6-3-4,-3 3-5,-4-1-4,-3 5-4,0-2 0,-3 4-1,-4 4 4,-3 2-1,0 2-7,-4 6 7,2 5 1,2 3 7,-4 7 1,4 0-2,4 8 1,-5 4-5,7 1-3,4 2-5,0-3-7,4 6-1,10 2 1,-1-5-1,7 0-21,7-3-21,6-2-23,1-3-26,9-4-36,1-6-53,2-2-125,1-5-172,3-7 21,-4-3-39,8-2-41</inkml:trace>
  <inkml:trace contextRef="#ctx0" brushRef="#br0" timeOffset="55999.73">6965 6503 1472,'6'0'22,"0"1"25,-2 7 17,0 2 29,-4 2 11,3 6 16,-3 0 13,0 4 10,0 6 18,0 0 6,0-1 13,0 2 2,0 2 4,0 4-8,4-5-14,-1-3-15,-3-2-15,3 1-17,0-4-6,1 0-12,-4-8-7,2 4-12,2-5-5,-4-3-14,4-5-2,-1-3-3,1-2-12,-1-7-2,0-3-6,-3-4-6,0-10-10,0-3-8,0-2-1,0-7-6,0 2-1,7 1-14,-4 0 5,0 6-4,4 1-1,3 2 1,-3 4 5,6 2-4,0 5 3,-3 4 1,4 4 3,-4 2-1,4 8-2,-2 2 4,1 4-2,-2 7 0,2-1 3,-2 5 0,-5 1-2,4 7-2,-4-1-26,2 2-18,-2-1-21,-3-3-30,4-2-37,-4 0-43,0-2-53,5-2-54,-8-3-134,3-2-179,0-7 61,4-1-127,-1 0-159</inkml:trace>
  <inkml:trace contextRef="#ctx0" brushRef="#br0" timeOffset="56305.2">7689 6692 1854,'16'-13'44,"-11"4"16,6 4-2,-7 0 13,3-1 11,-7 6 13,0 0 7,-4 11 3,1-1 9,-3 7 16,-5 6 2,1 4 15,-3 3 5,3 1 0,-3 0-1,6-4-12,0 4-11,1-6-3,2 0-7,4-2 0,4-4-10,2-4-4,1-3-10,3 0-7,3-7-6,4-1-7,-2-7-8,7 2-9,-5-10-5,4-2-6,0-1-11,-1-9-14,-1-2-19,-1-2-19,-5-3-20,-3-1-18,0 2-19,-6 2-14,-1 1-23,-6 4-21,-3 1-29,-7 3-30,-2 6-27,0 3-33,-3 1-19,6 3-13,-9-2-66,6 4-85,0 1-52,0-1-108,7 1-95</inkml:trace>
  <inkml:trace contextRef="#ctx0" brushRef="#br0" timeOffset="56448.33">7941 6590 1618,'10'2'-16,"1"3"3,-2-2 14,-2 1 0,1 1 1,-2-2-23,1 2-55,-1-2-116,0-1-252,-1-2 48</inkml:trace>
  <inkml:trace contextRef="#ctx0" brushRef="#br0" timeOffset="57131.5">9386 6602 1075,'3'-2'113,"1"-3"20,-8-3 7,1 3 16,0-2 11,-4-1 0,0 2 0,-3 3-3,0-6-4,-3 7-13,-4 0-12,1 6-15,-5 1-4,-1 2-7,-2 5-4,-3 5-6,4 0 4,-1 9-16,2-2 2,1 3-4,-2 9-8,7-4-6,-2-1-6,6 1-7,1-2-6,1 0-7,7-3-4,0-5-8,6 2-7,0-5 3,7-2-9,4-4-11,-1-2-5,4-8-6,2 3-11,1-6-1,4-6-5,0 3 3,-2-10-3,-1 0-3,2-9-6,-7-2-2,1-5-5,-4-3 9,-2-6-3,-5-1-6,1-9 3,-7-3 1,3 2 3,-3 8 3,0 2 3,0 1 1,0 6 1,3 4 3,-3 1-3,7 5 5,0 1 0,0 3 6,6 4 1,4 1-5,-4 1 6,4 3 1,3 2-2,-4 0-4,5 2 7,-5 3 1,4 2 1,-3-3-4,-1 3 7,1 0-2,0 3 3,0-1-1,2 1 0,-5 1-7,5 5 6,-3 0 5,-2 6 5,0 3 1,-4 2 3,1 5 13,-5 7-9,-1 2 5,-5 5 3,5 6 3,-10 7 2,0 3-2,2 0 5,-5-1 0,4 5 0,2-2-5,-1-5-1,-2-4 9,5-5-3,0-3-1,0-5-3,5-6 2,-2-3-6,-1-1 0,7-5 1,-3-5-1,4-5-5,-1-2 0,2-7-4,-6-1-2,9-1 0,-7-10-3,3-7 0,-1-4-12,2-10-3,-4-9-24,-4-9-19,-6-4-18,0-4-8,-8 6-13,2 2-20,-5 0-30,-2 9-44,2 12-57,-7-1-132,-1 7-217,-6 1 57,2 6-93,0 7-121</inkml:trace>
  <inkml:trace contextRef="#ctx0" brushRef="#br0" timeOffset="57350.91">10980 6500 1486</inkml:trace>
  <inkml:trace contextRef="#ctx0" brushRef="#br0" timeOffset="58502.93">11007 6485 1489,'9'-11'30,"2"4"13,-5-1 15,-2 3 15,2 1 8,-6 1 1,0 3-2,0 0-1,-13 10 4,4 3 8,-9 3 2,1 10 5,-5 2 2,-5 10-3,3 1-8,-6 9-4,4-5-9,-1 6-6,3-6-8,8-1-8,-2-2-3,6-5-5,5-2-4,0-6-5,7-5-3,7 2-3,0-5-7,5-4 3,3-5-7,-2-3-7,4-2-4,-2-2-4,0-6-8,0-4-3,6-3-2,-4-5 2,-4-4-13,4-5-7,-4-5-4,-6-4-10,-4-5-8,0-1-4,-3-1-9,-3 0-1,0 2 2,-4 2 4,4 7 5,-7 0 11,3 3-4,4 6 7,0 0 0,-1 6 6,4 2 3,4 3 3,-1 2 3,0 2 1,4 2 0,6 0 5,4-2 0,0 5 9,3-2-1,10 0 6,0-3 8,3 0 8,1 2 10,5-2 9,2-2 10,-1 2 7,-4 0 3,4-2 1,-10 1 1,0 1-5,-7 0 3,4 3-1,-6-4 3,-5 4-1,1-1 8,-1 1-7,-5 0 1,-2 2 1,-2 0-13,-4 0-2,-3 2-5,0-2-4,-10 10-3,1 0-6,-8 4-2,-4 7 9,-1 1-9,-2 7-5,-6 3-2,0 2-2,0 4-3,3 2 1,0 0 2,4-3 0,3 1-5,3-6 4,8 1-1,-1-6 5,2-1-1,8-4 3,0-4 2,4-3 0,6-6-5,0 0 0,4-7 2,2-2-2,4-8-6,0-2 3,3-3-2,-2-9 1,2-6-3,3-6-2,-2-7 0,-4-6 0,0-10-1,-4-9 1,-3 2-3,-5-7 2,-2-1-5,-9 3-3,0 2 6,-8 8-6,5 9 3,-4 3 18,4 9-7,-2 7 2,2 7-1,-4 7 5,7 9 13,-4 8 0,0 3 4,4 6-1,-1 9 9,4 5 6,4 7-2,-1 6 0,4 12 3,0 3 0,6 0-3,1 10-1,8 1 0,-1 1-4,9 0-1,-4-3 0,8-6-3,-1-1-3,0-7 6,0-10-4,0-3-3,2-5-4,-10-8-3,10-8-1,-10-3-3,3-3-1,2-3-3,-4-6-6,4-4-4,0-6-9,0-5-18,0-1-4,-6-6-5,0-3-9,-2 0-4,-5 1 5,0 2-2,-4-2-4,-6 6 0,2 4 3,-9 2 4,0 0 4,-3 8-3,-3-1 11,-4 6-4,0 2 6,-3 2 0,-4 6-6,3 2 10,-2 2-3,-4 3 0,6 2 11,-2 2-1,2-2 2,4 0 2,1 0 1,-2 1 6,5 0 3,2-3 3,8-3 10,-4 0 1,6-1 1,5-1 4,-5-5-2,4-2 4,4-3-3,-1 0-4,1-5-2,2-3 0,1-5 3,-4-2 1,4-2 2,-1-8-1,-2-3 3,-1-4 7,-7-6-1,5-9-1,-8-6 7,-3-2-2,-3-4-1,0-8 2,-8-1 17,5 12 23,-1 9 16,-3 2 13,3 7-4,4 5-4,-4 12-18,4 5 9,3 8 10,-3 8 3,3 0 35,6 33-9,1 0 1,-1 12-18,8 18 0,-1 3-8,11 33-7,-1-2-7,4 3-13,-4-3-24,3 1-52,-5-4-46,-4-13-53,-8-17-70,-2 7-71,-7-17-96,-3-1-131,-4 0-310,-13-9 36,-13 4 85,-7-8-443,-14-8-570</inkml:trace>
  <inkml:trace contextRef="#ctx0" brushRef="#br0" timeOffset="134836.19">13473 6692 508,'9'-5'197,"-6"2"-90,3-2-27,1 1-12,-2 4 4,7-3-101,-2-2 100,-4 0 9,0 0-7,2 1-9,-5-4 1,-3 3 4,3-6 2,-3 4 0,-3 0 3,-3-4 2,-3 4 4,4 0-1,-5 2-2,4-2-3,-5 4-7,-2 1-4,-2 2-4,3 2 0,-2 1-3,-2 6 2,-1 4-5,4-1-2,-4 5-5,4 4-3,4 1 1,-2 3-3,1 6-1,4-7-2,6 3-4,0 1-3,0-1 1,3-1-4,3-1 0,4 2 0,1-4-2,5-1 1,1-4 0,2-1-3,2-7 3,6-1-2,-4-3-1,4-6-3,-5-2 2,4-5 1,-1-6-3,-5-3-4,4-3-1,-8-6 4,-2-6-11,-2-3 0,-2-9-2,-6-7 3,-8-2 4,1-3-12,-6-11 3,-1 4-2,-8-1-2,2 7-1,3 8 0,-4 6 7,4 6 17,2 6 7,0 3-4,3 2-1,-2 5-3,2 4-6,2 4 4,3 4 3,0 6-1,-1 2 4,4 0 3,0 8 0,4 4 6,2 2-6,0 5-4,5 0 2,2 12 3,0-1-4,4 7-2,3 3-1,1 1 1,0 1-4,4 0 2,-1-2 3,2 3-9,1-3-1,3-2-4,3-4 11,1-4-6,-1 0-4,3-7 5,-6-7-11,4 1 8,-4-8-6,-4-4 0,5-2-4,-5-6 9,-2-2-4,-2-3-4,-1-6 1,-1-4-3,-4-4-2,-5-8-5,-1 0 3,-4 0-12,-3-3 2,-3 3 0,0 6 2,0 0 3,0 4 0,-6 1-11,-1 9 5,-2 0-3,-2 6 7,1 4-3,1 6 0,-2 2-8,1 4 11,4 3 7,-5 5-7,8 3 0,0-1 5,3 3-4,0 3 4,6-1 0,2 3 8,1 0-3,7-3 1,2 0 1,5-1 8,1-6-2,6 0 4,3-2-3,-3-9 10,7 2-4,-4-9-7,2 1-3,0-6-1,5-4-4,-3 0 3,-4-10-1,0 3-1,-6-6-2,-3-3 2,-5-4-3,-6-3-3,-3-2-7,-6-4-5,-1 2 0,-6-2 2,-4 5-4,0 0 1,-4 9-4,2 1-2,-1 7 3,-1 3 2,-1 6 0,3 5 2,-2 3 6,-2 3-3,2 3-2,-3 6 6,6 3 1,0-1 4,2 2-3,3 5 2,-2-5-5,10-1 3,-5 5 2,5-6-1,7 0 3,-4-1-2,6-7 3,2 2-5,3-6 8,-3 0 2,0-5-2,1-2-12,0-4 11,-1-1 4,1-1 1,-1-2-5,-2-3 3,-4-1 0,1-1 3,-5 5 8,-3-3 5,4 1-10,-4 1 4,0 4 2,0 2-6,-3 3-2,0 2 10,0 0-7,0 12-1,0 1 3,0 1 7,0 7 3,5 6 10,-2 0 8,0 11 9,3 3 1,1 3 0,4 4-3,-2 1-2,4-1-5,-2 3-2,-1-4-1,-4 0-6,-3-7-3,-3 0-1,0-2-4,-3-1-3,3-5-4,-3-4 2,0-3-3,-1 0-2,1-4 3,3-7-5,-3 1-3,0-7-4,-1-1 0,0-9-7,4 2-4,4-16 4,0-3-3,2-12-3,10-8 0,-2-9 2,9-12-2,7-25 1,4 0 0,-4 0-1,-4 12-3,-6 6 1,1 2-4,-5 1-2,-2 1 1,-1 10-1,-4 3 3,-1 6 0,-5 3-2,-3 7 5,0 3-4,-3 4 1,-1 4 2,-3 3-3,1 2-3,-4 9-5,0 1-13,0 3-9,-3 5-16,-1 3-8,1 4-4,-1 3-3,1 3-1,0 1 8,6 5-1,0-5 5,1 3 4,9-1 5,0 0 9,4 2 3,7 0 6,-2-3 3,6 2 0,-2-1 4,4 1 5,0-2 3,0 0 4,0 1 0,4-1 1,-5-1 1,1 3 3,1-1 1,-2-1 7,-2 3-5,4 4 7,-2-2 4,1 0 0,-4 0 2,-2-1 5,2-1-2,-3 0 6,1-1 0,0 1 3,-1-6 0,1 0 4,-1-3-1,1-6 0,2-3 5,4 0-6,-4-7-2,5-2-5,-1-9 6,-1-5-3,2-4-3,2-8-1,-3-3 4,-3-4 8,-4 7-2,0 0 3,0 3 3,-7-1 2,-1 6-3,1 1 4,-2 4-2,-4 5-3,-4 5-4,-2-1-7,-1 7 4,-3 4 1,0 2-2,-4 8-1,1 5-5,-4 4 1,1 0-4,2 9-2,2-2-1,-2 3-1,4 4 4,2-6 2,6 0 4,4 0 2,3 0 11,0-3 18,13 2-1,-2-3 2,5-1-4,2-2 5,-1-5-2,8-6-2,-2 1-1,-1-6-6,-1 1-2,-2-6-3,-1-2-3,3-4-3,-2 0 0,-4-3-3,-4-6-2,-2-1-6,-7-5-1,-1-3-1,-3 0-4,-6-3 4,0 0-4,0 5 3,-4 0-6,1 5-3,-5 0-12,1 6-4,1 5 4,-2 6 0,1 3-3,1 5-1,1 6-4,5 3-9,3 7 1,-3 1-5,9 4-3,2 3-4,5 4-13,1-3-26,8 4-37,-2-5-53,10 0-75,7-1-68,4-6-174,-8-4-121,3-6 85,4-2-144,4-5-159</inkml:trace>
  <inkml:trace contextRef="#ctx0" brushRef="#br0" timeOffset="135234.7">17187 6470 1730,'6'-5'59,"1"-3"33,-1 5 14,-3 1 31,8 4 23,-5 6 22,1 0 12,4 5 6,-2 2-2,1 2-6,4 0-16,-4 3-17,-1 1-13,5-2-13,-4 1-14,-2-3-13,4 4-9,-5-4-7,4 0-11,-2-2-9,1-4-4,-4 2-6,4-7-6,0 0-6,0-6-2,4-3-5,-1-4-4,4-7-6,-5-2-1,2-12-8,2-6-13,-2-9-23,-4-5-20,0-4-25,0 4-14,-4-2-20,4 6-13,-6 5-21,2 5-20,-2 6-40,-1 3-48,0 7-47,-6 0-104,3 9-164,0-1 3,-3 2-143,3 3-185</inkml:trace>
  <inkml:trace contextRef="#ctx0" brushRef="#br0" timeOffset="135548.85">17786 6404 1802,'21'25'-33,"-4"-4"31,-4-6 19,-4-3 11,2-3 16,-5 0 17,4-4 15,-3 2 11,0-4 9,-1-1-5,4-4-4,-3-4-4,0 2-3,0-6 0,-4-1-2,-3-1-7,0-3-7,-3 0-6,-4 1 1,0-1-2,0 2-8,-3 0-3,-3 3-4,0 3-6,0 2-1,-1 2-4,-2 3-2,2 5-6,1 3-1,-1 6-2,1 1-2,7 6 2,-2 4-4,5 0-3,6 3 0,1-1 0,6 6-1,3 1 3,11 1-5,2 0-5,4-2-3,4-3-10,-1-5-16,0-5-25,-3-5-27,0-2-35,-3-7-41,3 0-39,-10-4-50,0-7-112,0 2-127,-7-9-122,1-1-101</inkml:trace>
  <inkml:trace contextRef="#ctx0" brushRef="#br0" timeOffset="135999.66">18097 6420 1678,'10'-3'46,"0"3"23,3 3 23,4 2 18,6 5 13,1 0 14,3 4 11,-1 4 3,0 0-6,1 4-11,-3-2-12,-1 3-13,-3-4-9,0 4-9,-3-1-3,-4-1-14,-4-4-4,5 0-10,-4 1-10,-2-4-1,-3 0-4,6-4-9,-5 2 7,1-5-6,-7-2-8,4-2-2,-4-3-5,0-12-8,2-3-3,-4-5 11,4-8-11,2-6-2,3-4 3,-1-7 0,7 0-5,1-1-2,6 4-3,0-3 7,3 3-3,0 4-2,-2 1 9,2 2 2,-3 7 1,0 1-2,-4 4 2,2 6 1,-6 1 2,2 4 4,-1 5 6,-3 1 13,4 6-4,-4 4 5,-4 5-3,5 6-14,-2 3-1,5 6-3,-7 9 3,2 5 1,1 7 5,-2 1-9,-2 5 2,-3 2-3,4-1-7,-4 1-8,0-3-27,5 0-18,-2-3-14,0-7-19,1-5-20,0-2-15,0-8-26,-1-3-18,1-2-24,3-2-24,-3-8-20,-4-3-26,0-2-40,1-5-78,-4 0-82,0 0-228,-10-20-167</inkml:trace>
  <inkml:trace contextRef="#ctx0" brushRef="#br0" timeOffset="136203.47">18831 6609 1729,'3'-14'-26,"3"-2"28,4 4 27,4-6 26,-1 6 24,4 0 18,3-1 12,0 1 11,3 4 17,4 1 3,0-1-3,3 5-12,-8 1-7,5 4-14,0 3-1,-3 6-13,-1-1-16,-7 5 4,5 2-16,-8 3 1,4 6-8,-8-2-25,-1 3-15,-5 1-19,-3-1-28,0-1-33,0-1-35,-3-3-45,-1 4-45,0-9-81,1-2-154,-3-5-96,-1-6-82,-3-4-102</inkml:trace>
  <inkml:trace contextRef="#ctx0" brushRef="#br0" timeOffset="136297.74">19144 6215 1450</inkml:trace>
  <inkml:trace contextRef="#ctx0" brushRef="#br0" timeOffset="136398.47">19188 6142 1412,'16'-19'-11,"1"0"5,-1 10 3,-2-2-7,-1 4-7,1 5-25,-1-1-35,-4 1-79,9 4-215,-10-2 116</inkml:trace>
  <inkml:trace contextRef="#ctx0" brushRef="#br0" timeOffset="136992.27">19511 6260 1036,'10'13'71,"3"-7"24,-6 5 11,3-4 9,-6-2 20,2 2-1,0 1 9,-6-1-3,-3 5-6,0 0-3,-7 5-9,-7 0 0,-1 5-4,-1 3-4,3 3-2,-9 0 3,7 7-17,-6-6 0,6 1-5,3 0-10,-2 3-1,7-3-13,4 0-5,2-4-2,4-2 5,7 1-3,-2-4-4,10-4-5,0-3 0,10-3-7,-2-6-4,4-3-4,3-2-2,-5-2-3,14-9-5,-7-3-2,5-3-2,0-7-2,-1-5-9,-2-4-5,3-9 3,-4-6 1,-9 3-2,-5 0-2,-2 0 0,-7 3-6,-4 8 3,2 0-1,-8 6 1,0 7-7,-4 0 4,0 6 0,-5 5-8,2 5 0,-7 2 4,5 6-8,-4 5 8,-1 6-2,1 6 4,-1 6-6,4 1 4,4 0-3,-5 6 7,8 0-3,0 0 3,3-4 2,3 0-2,0 0 3,5-2 0,5 1 1,0-3 0,4-3 7,3-6 2,3-1-1,0-9-2,4 0 1,-3-6 4,6-3-7,-4-4-1,4-7-6,0 0 5,0-6-1,-3 0-2,-1-13 4,-2 1-7,-1-6-1,-2 1-7,-12 5-9,4-1-1,-5 4 0,-2 3-6,-3 4-5,0 4-7,1 3-13,-8 6 4,4 0 2,-3 7-7,0 4 6,-3 3 6,-2 2 4,5 7-7,0 1 6,-4 2 4,7 0 8,-3 7-1,3-5 13,3 4 13,0-2 14,4 0 10,-1 1 6,2-4 3,-2 2-4,4-2-6,-4-1 3,2 1-9,-2-3 1,1 0-14,-7 2-27,0 0-28,-7 1-55,-7 3-66,1-4-95,-13 2-169,-4-1-170,-13 3 48,-8-7-159,-2-1-205</inkml:trace>
  <inkml:trace contextRef="#ctx0" brushRef="#br0" timeOffset="149223.29">3623 5900 485,'10'-5'126,"0"1"104,-3-1-32,3 2-50,-7-1-20,3 2 0,-2-1-8,3 3-7,-4-2 2,-3 2 2,4 0 5,-4 0 1,-4 7-1,1-1 6,0 4 13,-5-1 1,5 7 10,-3 4 3,-1 13 5,-7 9 10,2 18 9,-9 7-8,-1 33-5,-2 6-6,-3 0-7,4 7-13,-4-3-8,3-1-11,-2-3-12,3-6-7,-1-6-9,7-15-9,1-15-8,6-11-7,0 0-6,0-9-8,0-6-5,6-3-3,-2-8-7,2-2-9,-2-2-11,3-2-23,3-4-24,-3-7-34,3-3-46,0-2-39,3-5-54,-3 0-67,-3-10-89,-1 3-234,1-6-52,-11-4 79,-6-3-261,-3-5-310</inkml:trace>
  <inkml:trace contextRef="#ctx0" brushRef="#br0" timeOffset="151114.61">21078 6442 383,'4'-7'56,"-4"4"-9,3-1-86,3-1-211</inkml:trace>
  <inkml:trace contextRef="#ctx0" brushRef="#br0" timeOffset="151567.91">21099 6416 331,'3'-5'86,"0"2"-13,-3-1 7,7 2 13,-4-1 7,-3-1 12,3 1 11,-3 3 6,0-5 4,3 2 5,-3 1 2,0 2 3,-3-3 1,3 3-2,3-2-2,-3 2-13,0 0-13,-6 7-5,6 1-2,-3 2-1,3 4-1,0-1-11,0 3-8,3 6-7,0-3-2,0 5-10,1-2 0,-1 4-11,4-5-7,0 2-2,-1-1-1,1 2-6,3-5-6,0-2-2,0-2-6,7 1 6,-11-3-10,8-6 4,-1-2-7,4-5 0,-1-3 2,8-5-6,-4-1-1,6-9-1,-6-2-2,4-5-6,-5-3 4,4-6-4,-5-1 3,-6 0-4,3 0 1,-10 2-1,-1 5 5,0 1 0,-4 2-7,0 2 5,0 5 0,-8 4 2,6 1-9,-9 8 0,2 1 2,-1 4-3,-1 2 3,2 3-3,1 5-3,3 2-8,-3 4 17,5-4-7,3 6 1,3 2 2,8-4 0,1 2 2,6 0 1,1 2 13,8-2 4,-3 1-3,6-1-1,-10 0-4,3-4 1,-3 5 2,-3-5 1,-4 3-12,-4 1-20,2 2-32,-11-2-31,0-3-34,-6 2-53,-8-1-57,1-1-79,-7-3-200,-8 0-36,-4-2 61,-2 0-45,-5-5-25</inkml:trace>
  <inkml:trace contextRef="#ctx0" brushRef="#br0" timeOffset="151682.61">20775 6440 1454,'13'-17'-16,"-2"2"4,1 2 0,1 2 9,1 2-31,-1 1-43,-2 1-95,5 1-212,-2 0 104</inkml:trace>
  <inkml:trace contextRef="#ctx0" brushRef="#br0" timeOffset="152879.65">22277 6341 1181,'35'-5'97,"-12"4"9,-6-5 9,3 6 17,-14 0 11,2 0-6,-6 6-12,-2 0-10,-6 1-6,0 2-2,-8 6-8,0 3-4,-5 9-11,-5 6-4,2 3-5,-5 7-9,0 10-10,-3 0-5,10-1-3,-4-7-3,11 2-2,-1-1-10,11-10 2,0 0-7,3 0-3,6-7-3,5-1 1,2-3-3,4-8-4,-1-2 1,8-5-4,-10-5 0,5-2-5,-2-6 2,7-2-5,-5-5-2,1-8-2,0-3 4,0-8-3,-6-2-4,-4-5-5,-4-6-3,-3 1-2,-6-2 11,-1 2-8,2 4 0,-6 1-2,2 4 3,6 4-1,-10 6-2,6-1 0,2 5-2,2 1-1,2 5 1,2-4 3,6 7 2,0-3 2,10-1-3,-4 0 2,12 3 2,-8-2 3,13 0 7,4-1 5,-7 2 7,3 2-2,0-2 8,-3 4 4,0 0 0,-3-1-3,-3 1-1,-2 2 6,-1 1-7,-4-2-6,-4 4 8,4-2-6,-4 2-2,-10-1 0,0 3 3,-3 5-10,0-1-1,-6 4 3,-4 1-1,-4 6-3,-2-1-3,-1 4 4,-7 8 2,5 1-8,2 0 0,-10 8 5,4 0-5,3 3 2,0-1-3,7-5 5,-1 4-4,4-6 1,4 2 1,6-7 0,0 1-2,0-4 4,6-2 4,4-5 11,4 0-6,2-5 6,1-3 1,3-4-1,0-6-1,3-2 0,-2-7-4,9-3-7,-14-8 2,7-2 2,1-10 0,-8-7-7,1-6 3,-4-17 2,-5-3-8,-5-9-4,-11-25 3,-1 2-3,-4 16 1,-1 16-1,-2 5 6,5 12 8,-2 8 6,7 6-3,-8 11 5,4 6-1,4 9 5,-5 6-5,8 8 1,-4 6-2,7 7 2,0 9 6,0 2-1,7 8 0,-1 12-4,5 6 5,2 7-3,7 1-2,4-4 6,6 3 0,-3-5-2,2-2 2,8-7-5,3-5 4,-4-9 0,8-4 4,-1-8-4,4-6 1,3-6-6,-3-8 4,-4-2-3,3-9-5,3-3 0,-1-9 0,3-4-1,-5-9-5,-13 4-2,4-5 1,-7 1-4,-7 4 1,1 6-5,-11 0 1,-6 3-6,0 6-2,-7 3-1,0 7 1,-10 2 9,-1 3-6,-2 7-5,-7 4-11,0 9 3,-10 5 0,4 2 4,-1 8-3,0 2 2,3-1 2,12-1-1,-6-3 3,6 3-1,1-4 3,4-4-1,4-2 1,6-1 8,4-6-8,4-6 4,1-3-5,6-4 6,-2-6 1,4-4-2,4-3 4,-8-10-3,11-3 6,-10-4 2,-1-11-1,-2-9 4,-1-3 2,-10-8 2,-3-15 2,-13-28-2,-4 0 17,-3 6 24,-3 20 10,2 15 14,9 13 13,-6 6-2,6 7-7,-2 11-4,10 11 5,-6 9 1,8 11-1,2 13 4,6 8-1,4 17 10,7 12 10,2 13-14,15 25-11,-4 3-15,7 6-38,-10-5-51,-1 0-72,-3 2-73,-2-4-77,-18-18-99,0-10-117,-6-11-301,-14 4 87,-6-8 81,-7 1-366,-14-5-435</inkml:trace>
  <inkml:trace contextRef="#ctx0" brushRef="#br0" timeOffset="153886.01">3570 7557 1293,'3'-17'247,"3"1"-111,-1 4-34,-5 0 14,3 4 5,-3 1 0,3 1-15,-3 2-9,0 2-1,0 2-3,0 0 7,-3 12 4,3 3-1,0 2-4,0 11-5,3 6-7,0 4-4,0 12-12,1 3-4,2 2-3,5 10-12,-1 0-2,2-3-9,2 0-20,2-1-22,-2-11-14,-1-3-22,4-3-28,-7-10-35,4-5-39,-1-1-40,-3-5-52,3-8-137,-6-8-152,3-1-130,-4-6-145</inkml:trace>
  <inkml:trace contextRef="#ctx0" brushRef="#br0" timeOffset="154107.41">3725 7587 1714,'0'-27'26,"0"7"28,0 4 15,0 4 15,0 2 7,4 5 10,0 0 44,3 8 26,0 2 11,-1 5 7,4 7 4,-3 4-15,3 8-12,0 5-10,0 9-15,0 6-16,3 3-8,1 8-16,-1 2-28,4 1-37,-1 0-39,4 1-34,-3-4-30,3 0-36,-6-12-35,-2-3-38,2-10-29,-4-3-44,-7-4-105,4-8-148,-4-3-5,-3-5-96,-3-1-101</inkml:trace>
  <inkml:trace contextRef="#ctx0" brushRef="#br0" timeOffset="155269.84">3650 8069 1707,'3'-12'-1,"7"0"10,0-4 15,0 7 6,6-1 3,5 3 0,-1-4-3,3 1-2,-1 2 0,6 1-4,-1 0-5,3 1-2,-4-1-2,4 5-2,0-3 0,4 0-2,-1 2 2,-3-1-3,3-1 9,-6-1 13,0 4 9,0-2 9,0 0 7,-5-4-1,2 1 1,0-3 1,-4 0-2,-1-2 2,-2 0 2,-4-6 2,-2 0 0,-1 1 3,-4-3 3,0 0 5,-2 2 5,0 1 9,-4 3-1,0-2 5,-8 3-9,2 3-6,-4 3-6,-4 4-11,-2 3-1,-1 5-7,1 5-4,-1 3-1,-3 8 1,0 2-8,3 8 5,1 4-8,5 0 0,5 5 2,-1 0 2,4 0-3,6 2-3,1-2 6,10 6 4,-2-4-2,9-5-6,5-2 4,8-4-5,2-7-2,4-4-3,-3-7-2,0-7-3,-1 0 2,-2-6-5,-1-6-2,3 0-3,-2-7-4,-4-2 5,0-5-7,-3-2 2,-7-3-2,-4-4-1,1-3-3,-10 1-1,-2-1 1,-5 6-4,4 1 0,-8 0 0,4 5-1,0 2-2,-2 3-3,-6 2 4,6 5-3,-4 4 1,2 4 1,-3 3 2,4 4-1,3 1 9,-3 7 6,-2-3 11,10 6 7,-5-2 6,0 4 0,3-1 1,-3-2-5,6 2-3,-2 1-3,0-8-3,-1 2-4,0-1-2,4-1 0,2-4-3,-1-4 0,0 0 2,0-8-8,3 0 2,-5-4-2,4-4-1,-5-4-2,6-3 0,-4-5-3,0 3 1,-2-4-1,3 0-1,2 2-3,0 1-1,-4 0 0,8 4-3,-4 0 2,3 3-2,-3 8 2,3 2 0,1 5-1,-4 5 4,3 2-1,1 8 3,-1 5-7,-3 1-1,3 3-18,-2 4-21,2 4-26,0 1-38,0 3-23,1-2-38,-4-1-36,3-4-42,0 1-42,4-2-36,-4-3-102,4-5-115,0-6-14,3-1-159,0-5-206</inkml:trace>
  <inkml:trace contextRef="#ctx0" brushRef="#br0" timeOffset="155361.6">5598 7935 1981,'6'-25'23,"0"2"26,2 1 34,-5 5 28,4 1 26,-4 4 17,-3-1 18,3 3-14,-3 3 5,0-1-14,-6 4-16,-4 1-14,-4 6-12,-2 4-3,-1 5-20,-7 8-8,5 3-6,-2 2-7,1 5-7,4 0-3,2 5-8,4-3-4,4 3 0,3-2-5,9 2 3,1-6 0,6 0 0,4-5 3,3-2 3,3-4 7,0-4 0,4-8-5,3 0-1,0-6-5,0-3-4,3-5-3,1-5-4,-1-1-5,0-4 8,1-4-2,-4-3-2,0-5-4,0-2-5,-8-1-1,-4 0-4,-6 1-1,-5-1 0,1 1-3,-8 7 2,0 3-8,-8 2-4,1 4-7,2 4-1,-5 7 1,-5 5-3,6 2 0,-1 5-1,-3 11 0,5 5-6,3 2-8,1 8-1,4 4 1,4 1-13,1 1-13,5 6-5,5-3-29,0 2-42,10-5-42,-5-3-52,6-5-50,11-2-59,6-3-205,7-8-31,-3-4 50,0-6-134,13 1-145</inkml:trace>
  <inkml:trace contextRef="#ctx0" brushRef="#br0" timeOffset="155823.4">6955 7790 1838,'0'-12'10,"-4"1"32,4 1 33,-4 2 18,1 4 17,3-1 2,-3 2 0,-1 3 7,2 5 0,-1 5 1,-1 5-8,4 11 2,0 1-1,4 9-14,5 10-7,1 2-8,4 5 1,2 4-20,8-2-2,6 0-13,0-6-13,10-3-5,3-5-17,-3-12-15,7-3-10,-1-5-18,-5-8-22,2-3-15,-3-8-18,-3 1-28,-7-6-25,0-2-42,-4 0-43,-9-7-91,-7 0-139,-3-1-42,-11-2-42,-9-1-39</inkml:trace>
  <inkml:trace contextRef="#ctx0" brushRef="#br0" timeOffset="155944.59">7001 8082 1463,'0'-7'19,"4"-1"8,2 1 17,8-6 14,2 1 8,4-3-6,7-2-8,0-1-5,3 0-3,3 3-7,4 0-26,-4-3-40,0 4-45,-3 1-46,0-2-80,-3 0-312,-7 3-17</inkml:trace>
  <inkml:trace contextRef="#ctx0" brushRef="#br0" timeOffset="156595.43">7435 7667 1461,'-7'-5'-4,"7"3"30,0 2 46,0 0 25,0 14 26,3-3 13,5 2 11,-2 7 8,1 2 10,6 5 3,-3 3 5,3 5-15,-3-2-3,1 4-16,1 4-15,2 1-10,-4-5-11,3 1-20,-2-3 1,0-3-7,1 1-11,-2-6-7,-2-4-17,4-1-10,-5-4 0,2-6-7,1-2-1,1-5-5,-5-5-13,4-7-9,-5-3 1,4-5-13,-6-5-5,3-6 2,1 2-12,-2-7 6,6 2-6,0-1 7,3 0-2,-2 2 1,0 4 4,6 1-2,-6 5 4,6 1 3,0 4 2,-6 4-3,1 3 6,5 4 0,-6 4-3,2 6 0,-1 4 14,1 3 5,2 5-5,-2 8 9,-1-1 9,1 6 2,2 0-4,1 1 5,-4-1 9,7 4-4,-4 1 3,5-8 0,-4-1 6,6-3-3,0-6-4,1-3 2,-1-5 3,4-3-4,-4-5-5,0-1 1,4-7 3,0-4-3,-4-4-3,3-2-1,1-6-5,-7-4 2,-2-7-6,-6-1-4,-5-6 2,-4-2-7,0 0-3,-6 3 3,-3-1-5,-1 3-3,1 5 0,-5 5-3,-2 5 3,-1 8-3,1 4 3,4 2 3,-5 10-5,1 6 4,6 5-5,-3 5-4,7 2 0,3 3-3,3 8 5,11-4-6,-1 4 0,10 1-10,4 2-6,6-3-12,7-6-21,7 1-29,-4-3-48,4-4-61,6-5-77,-9-3-148,-1-6-149,1-2 52,-8-5-91,0-2-113</inkml:trace>
  <inkml:trace contextRef="#ctx0" brushRef="#br0" timeOffset="158552.1">9949 8385 1757,'11'-3'25,"2"-4"8,0-1 19,1-2 9,-1-5 9,0-2 3,0-2 0,4-5-1,-4-4-2,5 2-3,-9-5-4,5-1-2,-4-1-6,-4 3-3,1-3-5,-4 9-3,-3-3-5,0 3-5,0 2-3,-3 0 1,-4 4-6,1 3-6,-1 3 0,-7 2-2,5 5-4,-5 2-7,-2 3-4,2 3-4,1 4-2,0 3-3,6 0 1,0 5 0,4 3 3,3-1 0,3 2-1,4 2 4,6-1 5,-3 0 4,7 0 8,3 0 1,0 0-1,0 0 2,0 1 0,0-1-3,0 2-3,-7-5-1,4 4-1,-4-4-4,-3 0-8,1 3-11,-5 1-9,-6-4-13,3-2-10,-6 2-8,0-2-3,0 3 6,-1-6-2,-3 1 7,4-1 3,-4-2 5,4-2 2,3-4 3,-3-4 7,3 0 9,0 0 10,16-9 18,-5-2 7,5-1 7,4-5 10,7-5 9,6-6 0,0-2 7,1 0 1,2-3 14,8-9-5,-4 2 1,-10 2-7,0 1-3,0-1 2,-8 1-8,-1 2 1,-7 2-5,-1 0-5,-6 9 2,-4-1-10,4 3 13,-12 4-10,3 3 1,-8 2-10,0 6 5,0 2-2,-8 5-8,3 5 2,-5 4-7,-1 9 4,2 4-5,-1 4-2,2 3 1,1 7-8,12-1 5,-3 1 3,8 0-3,0 0 3,8 1 3,2-4 3,10-2 1,6 0 2,13-6 4,1-3 0,10-5 10,4-6-1,-4-6-1,7-5 1,-3-4-4,3-5-1,0-3-7,-2-3 2,2-4 1,-6-5-7,-8-1-5,0-1-3,-9-8 1,-4 5 1,-11-3-5,-2 3-1,-4 3-1,-5 2 3,-5 2-7,-6 5-3,-1 2-4,-3 4-1,-3 4-6,-3 4-1,-1 1 2,-2 7-1,-7 4-6,2 7-7,-2 1-1,3 3-8,-3 2 1,6 2 1,1-2 3,6-2-2,-1 1 4,5-7 1,6 1-1,0-3 5,6-2 2,1-2-2,7-6 1,-2-2 0,9-2 3,-4-3-4,6-6 4,-3 2 6,3-4-3,-3 1 0,0-3 4,-3 1 8,-4 0-8,4 2 9,-7-1 6,0 1 1,0 5 7,-3-2 5,-1 5-6,-3 0 5,-3 4 5,4 6 1,-1 2 4,-3 4-2,3 3 7,1 7 7,3 4 8,2 9 17,1 3 11,4 4 1,2 3-1,1 2 6,-2 0-6,7 2-6,-5-3 0,2-2-6,-2-5-5,1-6-6,-6-6-5,1 0-3,-2-6-6,1-4-3,6-2 2,-6-5-6,3-6-4,0 0-2,0-9-3,0-6-3,3-3-5,-2-9 3,-2-7-5,-4-7 0,2-11-3,-1-7 0,-7-2-2,-4-1-1,0 1-3,-4 2-2,1 2-1,0 13 2,-2 3-4,2 7 2,0 2-3,-1 8 0,2 5 3,-1 8-1,-1 2-1,1 7 0,3-2 1,3 21 2,-3-6-1,4 4 0,1 4 2,-1 2-3,2 0 5,2 5 0,2 0-1,0-1-2,0 0 2,6-5 1,-2-2-2,2-4 5,1-3-4,0-4 0,3-2 2,-4-7-3,4-2 3,1 0-4,-2-7 0,1-3 0,-2-2-2,-2-6-2,1-2-2,-4-2-7,-3-8-1,0-1-4,0 0-6,-7 0-2,3 7 6,-1-2 2,-2 6-3,3 2 3,-6 1-5,4 5-2,-4 2-1,0 5 3,0 5 0,0 0 5,0 9 2,0 7 0,3-1 2,-3 7 2,3 0 2,0 6 2,5 2 2,-2 3-1,4-3-2,4 3 4,-5-4 1,8 1 5,0-5-2,3 0 4,3-8 3,0-5-2,-3-4 4,7-4-1,-3-8 2,2 0-1,4-9-3,0-2 2,-3-4-8,-1-5 3,4-8 1,-7 1-4,-3-5 2,-6 1-9,-4-1-11,-4 2-7,-1-1-9,-5 7 0,-5 1-10,-1 1-3,-1 6 0,-2 3 0,-2 8 9,-2 0 2,-1 7 2,-2 4 3,2 7 8,1 6 0,0 4 1,0 9 7,3 2 1,-1 2 11,8 1 6,0 2 5,-2-2 1,10 1 6,-2 2-2,4-7 1,3 1-4,3-2 3,4-6 0,-1-5-6,5-5 5,5 0 0,-3-7-3,2-5-1,5-3-1,-4-7 1,4-3-5,-1 1-2,-2-8 5,-4 0-6,-2-6 4,-2-1-2,-5 3 1,-1-2-4,-2 4 2,-1 3-1,-7-1-7,3 6-1,-3 2-2,-3 2 0,0 3-5,-3 1 2,3 6 1,0 0 0,-9 10 4,5-3-1,1 4 1,0 1 2,-5 3 1,5 0 3,0 3 4,3-3-5,0 2 3,3 1 1,0-3 0,2-1 1,-2 2-4,0-6 4,4 0 0,2-2-1,2-6 3,-1-2-1,-1-2-4,2-4 6,-1-4-6,3-2 3,0-6-5,-3-3 5,4-11-1,-1 1-1,1-2 1,-1 0-5,-4 4 2,9-2 1,-6 7 0,2 4 0,-1 2-5,4 5 7,-4 6-1,1 4 0,-1 8 4,-3 3 0,4 8-2,-1 5 6,0 7-5,4-2 3,-4 8-4,0-2-2,1 3-27,-1 0-31,0-1-43,-2-5-34,-5-4-50,4-3-51,-4-2-66,2-7-167,-5-1-113,0-7 55,4-5-122,-4-2-145</inkml:trace>
  <inkml:trace contextRef="#ctx0" brushRef="#br0" timeOffset="159003.65">13741 7706 1853,'14'-6'29,"-5"6"29,-2 0 51,0 6 29,-7 3 8,-4 3 15,-2 8-15,-4 8-5,-7 1-5,0 11-7,-3 3-5,-3 5-2,6-1-13,-3 3-7,8-1-4,1-6-5,5-2-6,6-4-5,6-4 2,5-1-6,1-7 2,12-2-2,2-6 1,4-4-9,-3-6-4,7-2-6,3-7-4,-1-6-3,4-2-11,-3-7-5,0-5-4,2-4 1,-2-6-5,-4-1-1,-3-4 10,-3-3-6,-7 0-7,-4-1-1,-2 10-3,-7-2-4,-1 8 0,-6 2-4,0 3-2,-3 8 0,-3 2-3,-4 7 2,-4 3-5,1 7 2,-1 4-1,1 10-1,-1-2-1,5 8 1,-1 3 2,4 3 0,6-6-1,0 3 7,3-3-2,7 2-1,2-3 2,9-3-4,2-2 2,4-7-2,3-6-1,0-1 0,7-7-13,-4 0-17,10-7-34,1-3-29,-4 3-43,-4-6-43,-7 0-52,-4 1-67,-8-6-101,-9 2-233,-10-4 30,-8 1 70,-13-5-159,-17-2-178</inkml:trace>
  <inkml:trace contextRef="#ctx0" brushRef="#br0" timeOffset="161123.79">9032 7773 1845,'4'-26'-29,"-1"4"17,0 3 15,-6-1 12,3 4 9,-3 0 6,-4 2 7,4-1 5,-8 0 1,-2 0 0,0 2 6,3 3-1,-6 3-2,-2-1 2,2 4 1,-4 1-2,0 6-4,-5 1-3,4 4 0,0 4-2,1 3-2,1 8 3,-5-3 1,10 5-1,3-3-5,3 8-2,4-5-1,1 3-3,3 0 1,3-1 2,4-5-6,6 6 0,-3-6-4,7-3 0,-3-2 5,5-2 1,-2-6-2,3-4 0,-4-2-4,4-3-1,1-3-1,-5-7-2,1-2-2,-1-4-2,-2-4-1,-1-4-2,-6-7-1,-1-3 0,-6-1-2,-3-5-5,-4-9 1,-2-2-1,-8-12 1,1 3 0,-2 2 0,6 11 0,-6 2-2,6 8 3,3 4-1,0 6 1,3 7 11,6 10 15,0 2 2,3 8 3,-3 0 0,10 18 9,1-3 7,-5 7 4,4 3 3,4 8-11,-5-1-4,4 3-3,1 5-8,-1-2-4,4 1 0,-1-1-2,4-1 1,1 1-4,-5-8 1,8-2-1,-1-3-5,1-5-2,3-3-6,3-5 2,-5-6 1,10-3-2,-5-3-4,-1-3-2,1-3 1,-3-3 5,3-4-8,0-5 10,-7 1-15,1-3 1,-4-2 4,-4-1-5,-6 1 7,1 1-15,-5-1 8,-6 5-2,-3 2-9,0 0-5,-8 2-4,1 6 8,-3-1-6,-1 5 1,-2 3 9,-1 3-5,-3 2 6,4 5-4,-1 3 0,0 2 1,4 0 3,6 2 3,1 3-5,2-2 5,4-1 1,7-2 1,-1 3 1,5-6 3,5 1 2,4-5-6,0-1 9,3-2 3,7-5-7,0-3 0,4-2 4,-1-2 2,4-7-4,-3 0-3,2-1 4,-4-5-1,3 0-6,-9 0 4,1-2 2,-4 0-8,-6-4 5,0 1-4,-7 1 1,-4 0 1,1 5 2,-7-1 5,-4 5-10,-2 0 3,-1 4 5,-5 2-3,1 4-3,-2 2-4,-4 6 6,4 2-4,-2 2 0,3 6 9,-2 0-2,5 1-3,2-1 5,4 2-3,-1 2-3,2-1 2,4-4 3,2 0-8,-1 1 6,-1-1-6,6-5 6,-2 4 1,5-6-4,-5 3 5,3-7 2,0 2-5,0 0 1,-2-6 3,-2 3-9,-1-3 7,3 2-3,-3-4 7,-1-1-5,-3-1-6,3 1 7,-6 1-6,3 1 1,0-1 3,0 0 2,0 2-2,0 0-2,0 3 1,0 0-5,3-2 4,4 7 4,-5 0 17,9 5 0,-1 3 8,0 0 6,4 4 0,-1 3 4,4 2-3,-1 3-5,-2 3 1,2 2-3,-5 0-3,5-3 0,-6 4-5,0-5-1,-3-3 0,3-2-9,-3-1 5,-1-3-11,-2-3 0,2-3-7,-6-2-5,3-3-9,-3-3-1,0-3 5,0 0 0,0-18-1,0 5-5,0-5 11,4-5-7,-4-6 1,0-5 1,7-4 4,-4-2 3,4-5-3,2-5 1,-2 2-4,4 3 5,-2 0-6,-2 8 13,3 2-5,-3 2 1,-1 8 4,1 1-3,-4 3-3,0 1 0,1 0 7,0 6 1,-4 1 0,3 2 2,-6 4-6,3 2 0,-4 5 4,0 0 2,1 5-5,0 0-3,-1 3 0,1-1-5,0 4-5,0-2-2,3 4 1,3-1-1,-3 0 1,3 0 4,0 2-4,4-2 9,0 1 0,0-1 0,2-2-1,1 3 3,1-3 3,2-1-6,1 4 0,-5-3 4,4 3-2,1-4 8,-1 2 0,-2-4-3,2 4-6,-4-4 4,5 3 0,-4-3-3,-4-2 9,8 0-4,-7 0 5,2 0-6,5-5 4,-4 0-1,4 0 5,-5-2-1,1-6-5,4 0 3,-1 1 0,-2-8 1,-2 0-1,-2-3 6,-1-4-1,1-2-5,-7-2 2,4-1-1,-4 0 6,3 1 6,-3 1 4,0 6-1,-3-5 5,-1 7 9,0 2-4,1 5-6,-3 2-1,-4 7-4,-1 2 1,2 5-4,-1 1 3,-1 5 1,5 4-9,-1 0 2,1 2-11,3 0 6,0 0 3,6 2-4,0-1 1,3-1 0,4 0-1,4-4 3,2-1 4,5-1-2,2-4 7,4 0-2,-1-3-3,0-5-2,1 0 2,3-5-4,0-3 4,0 0-6,0-4 2,0-3 0,-4-5 2,-1 3-9,-2-6 2,-7 1 1,-2-3-5,-7 0 6,-1 2-1,-6-2-2,-3 3-3,-4 1-1,0 4 3,-3 2-3,1 8 2,-6-1-2,3 8 0,-2 0-1,4 5-1,-3 3 8,2 4-3,9 1-2,-2 3-4,4 1 2,4 2 2,6 1 3,0 3-4,10-1 3,0-2-2,3 0-12,4 3-28,3-1-36,3-2-45,-6-1-72,-3 5-66,-5-2-73,-8-2-208,-5 6-32,-12-4 68,-11 7-71,-13 7-75</inkml:trace>
  <inkml:trace contextRef="#ctx0" brushRef="#br0" timeOffset="161461.87">8689 9242 1661,'3'5'96,"1"0"3,2-2 16,4-1 16,4-7 4,-1 0 1,7-5 6,0-2-9,6-6-13,1 0 1,3-4-15,-7-1-20,7-2-6,-3 0 2,-3 3-15,-1-2-6,3 3-6,-2 1-2,-7 3-9,2 5-4,5 1-2,-4 5-3,4 9-5,3 6-8,6 5 6,10 9-12,0 3-29,14 7-53,-4 5-77,7-2-120,0 1-285,-6 1 2,-5-1 68,35 15-92,3 3-71</inkml:trace>
  <inkml:trace contextRef="#ctx0" brushRef="#br0" timeOffset="162376.75">15306 7812 1509,'9'5'-46,"1"0"19,1 3 30,-5-3 12,4 2 14,-4 1 17,2 2 23,2-2 22,-4 3 12,0 0 12,-1 1 7,3 3 4,0 0-1,1 3-2,2 2-6,-1 2-9,4 6-2,2-1-7,-2 4-4,2-2-9,-3 6-8,4-2-2,-4-1-7,4 1-5,0-3-8,-4 0-1,4-5-5,-7-5-9,3 0 1,4-3-5,-4-6-2,4-4-2,3-7-2,-4-3 2,4-4-3,-1-5-8,2-5-2,-1-7 2,-3-3 0,0-3-7,-4-5 0,4-5-5,-7-3 3,-4 5-4,-3 1-5,2 2 7,-5 5 0,0 6-4,-5-2-4,2 4-1,-3 3 3,-4 3-7,3 3 2,-6 8 3,3 0 0,-1 5-8,-2 0-4,7 5-1,-1 3-1,0 2 1,7-2 6,0 4-1,3-2-4,4-1 6,3 4-1,0-3 5,7 3 8,-1 0 7,5-4 18,-4 4 2,2-1-7,1 0-1,-2-1-11,-2-2 9,1 4-1,-1 0-3,-2-1-6,-4 1 1,-1 2-6,-1 0-24,-8 3-18,-5-4-27,-1 3-22,-4-1-39,-4 0-42,-2-7-47,-4 1-60,-7-3-124,-3-7-162,0-3 40,-3-1-84,-7-6-98</inkml:trace>
  <inkml:trace contextRef="#ctx0" brushRef="#br0" timeOffset="162490.44">15145 7535 1565,'17'-20'-34,"-1"5"1,1 2-6,4 4-11,1 1-28,2-1-68,3 5-257,3-1 85</inkml:trace>
  <inkml:trace contextRef="#ctx0" brushRef="#br0" timeOffset="162890.37">16585 7793 1163,'40'24'59,"-6"-1"18,-4-1 40,-3 3 23,-3 3 8,-4 0 8,3 6 2,-3-1-1,0 4 1,-4 1-9,-2-3-10,-1-2-11,-3-1-14,4-2-11,-5-2-8,-2-6 0,4-1-12,-5 0-3,-3-6 4,0 0 5,1-3 8,-1-1 2,0-6-11,-3-3-1,0-2-13,0 0-8,-3-18-4,-4 4-10,4-6-1,-3-5-10,-4-11-2,3 1 3,3-2-7,4-1-2,-3 1-1,3 8-8,3-7 0,1 9-4,3 4-1,0 1-1,2 2-3,1 2-3,4 9 2,-5 1 3,9 4-7,-6 8-2,2 4 10,3 4-4,-4 5-1,4 8 2,-4 4-2,0 0-4,0 3 1,1 1-8,-4 2-25,4 2-37,-5-2-47,1-5-43,1 0-54,-5-5-51,7 3-50,-10-8-111,5-3-174,1-7 44,-2-2-138,7-2-177</inkml:trace>
  <inkml:trace contextRef="#ctx0" brushRef="#br0" timeOffset="163447.09">17483 7940 2010,'10'-9'48,"-4"1"23,5 2 22,-8 4 19,-3 2 5,0 0 0,-10 13 1,0 2 0,-3 4-16,-4 5-3,-3 10-14,0 3 0,-4 3-16,5 5-4,-3-5-2,7 3-12,0-3-4,7-5-5,1-3-2,4-7-7,6 0 1,7-5-4,4-5-10,2-2 5,8-7-5,-2-2-4,6-4-10,2-5 10,-4-3-2,8-4-4,-5-3-3,1-3 2,-3-3 4,-4 0-4,-2-4 0,-2-5-1,-8-3-6,-1 0-1,-4 1 2,-6 2-8,0 0 5,-4 3-5,-2 2 0,3-1-1,-3 4 3,-2 2-5,1 3 8,1-1-2,0 6-1,3-3-1,-1 5 0,0-2-3,4-1 0,0 2 3,4-1-3,3 2-1,2-2 6,5 0-8,3-5 8,0 5 0,2-2-5,1 1 1,1 1 0,-2 0 5,1-1-1,-4 5 0,2 1-3,-4-1 5,-2 6-2,1 4 4,-2 1 5,-1 4 0,-1 3 5,-1 8 4,-2 0 7,-2 6 1,-1 3 0,0 8 9,-3 3-8,3-1 4,-3 3-7,0 3-2,3-2 0,1-4-2,6-2-9,0 0 4,7-9-3,2 3 0,5-9-8,6-3-19,0-2-16,-3-7-23,3-2-31,0-5-28,-6-1-34,-2 0-44,2-1-40,-7-5-77,2 0-143,-5 2-77,-9-4-104,0-2-130</inkml:trace>
  <inkml:trace contextRef="#ctx0" brushRef="#br0" timeOffset="163581.73">17984 8097 1837,'-4'-7'7,"8"-2"8,2-3 17,11-2 6,-1-4 6,8-1-1,6-1-3,6-6-5,4-1-8,7 1-29,13 4-90,4-5-164,2 1-346,2 4-100</inkml:trace>
  <inkml:trace contextRef="#ctx0" brushRef="#br0" timeOffset="164389.96">19361 8020 1685,'13'-2'-9,"4"-4"21,-4 0 23,4-2 9,0-5 8,-1-2 5,1-3-2,-4 1 5,4-3-4,-4-3-3,0 3 5,-3-2 6,-1-1-2,0 3 5,-9 0 1,0 2-3,-9 4-9,4 1-3,-9 3-7,-7 5-1,1 3-1,-2 2-1,-4 7-1,-8 6-4,4 3-2,-7 8-1,4 6-3,3-1-2,0 4 2,4 1-11,9-2 2,4-1-2,2-2 2,5-3-8,6-3 0,3 0-1,7-3 0,3-3-1,8-2-3,-2-6 1,5-1 1,-1-4-4,7-2 2,0-4-4,0-4 3,0-1 2,0-4 5,3 2 4,-3-6 11,0-3 3,-6-3 8,-1 2-3,-6 2 8,-4-1 2,-2 1-7,-2 1-2,-6 4-4,1 2-1,-1 1-2,-6 3-7,3 6-1,0 0 2,0 0-14,-7 10 7,7 3-4,0 1 13,3 6 17,4 6 22,-1 6 7,1 3 7,3 2 10,3 7 2,-2 3 0,2 0-5,-7 1-3,5 2-8,-5 0-1,-2-3-12,-1-5-6,-6 2-7,-1-5-3,-5-3-7,-2 1-2,-2-5-6,-1-2-3,-5 1-12,-1-9-18,-1-2-13,-2-5-14,3-5-16,-3-6-27,0-4-27,3-8-28,-5-4-23,3-7-26,2-8-36,2-6-22,10-2-24,4-3-45,-4-9-95,8 4-127,8-4-24,2 2-134,0 0-174</inkml:trace>
  <inkml:trace contextRef="#ctx0" brushRef="#br0" timeOffset="165471.53">19981 7815 1905,'27'2'-7,"-4"1"38,0 4 24,-6 2 32,6 5 7,1 6 16,-1 2 13,1 3 1,3 8 7,-2-1-8,-4-2-2,-4-2-12,2 1-9,-5-1-11,-1-3-6,1 1-9,-4-4-7,-1-5-9,2 1 3,-6-4-18,3 2 0,-2-6-2,2-1-2,-5-1-7,-3 0-1,3-8-4,-3 0 2,0 0-7,-6-16-4,6 5-2,-8-7 3,4-5-9,2-2-9,-1 1-7,3-5 3,0 2-3,3 3-3,3 0 3,5 2-1,4-2-4,3 3 1,5 1 2,0-2 1,3 5 1,2-1 0,2 0 3,0 3 2,0 0-2,0 2 5,-3 1-2,-4 2-1,0 3 2,1-4-2,-7 7 1,-1-3-3,-2 1-4,-5 4 3,1 2 6,-2 2-2,-5 1-2,-3 4-2,-3 6 7,-2-1-3,-4 6-2,-1 2 2,-4 5 1,4 1-1,-6 6-1,2-1 5,-2 1-2,2-1-1,4-3 1,-3 2-3,3-5-3,3-3 4,1-2 2,2 0-2,1-5 5,6-2-4,-3-4 2,7-3-2,3-3 3,-3-3 2,6-5-3,-3-1 6,3-4-7,1-2-2,2-4 0,-2-1 3,2-3-2,-2-5-1,-1-2 1,-2-3 1,-2-1 0,-2 2-1,-1 3 0,-3 2 1,2 5 1,-2-5 3,0 9-1,-3 0-1,0 3 3,0 3 3,0 3-4,-3 0 1,0 6 1,3 0-2,-5 9-1,5-2 6,0 3 0,0 2 0,0 1 3,5 2 4,-2 0 2,0 0 8,7-1 9,-1 2-3,5-1 4,2-2-1,5-4 2,2-1-3,1-3-4,-5-5-17,8-2 1,0-6-2,0-2 1,-1-5-4,-5 2 1,5-7 0,-6-1-3,0-5 2,-4-2-6,-5-1 2,-1-4-1,-7-1-1,0 0 1,0 5-3,-6 1-4,3 0 6,0 6 2,-3 5-1,3 1 0,-3 8 4,3 6 14,-7 7 7,7 4 4,0 8 6,-3 5 4,3 8 7,10 8 2,-7 9 1,3 5 1,1 1 2,7 9-3,-1 6 3,1-3-3,5 0-6,-2 0-3,7 0-4,-5-5-3,-3-11-5,2-3-5,-6-5 3,2-7-8,-11-9-3,10 3 1,-5-6-2,1-5-5,-1-7-4,-5-2-5,-3-5-7,2-8-3,-4-3-12,-1-10-8,-12-4-4,3-11-3,-2-12-6,-5-12-5,-2-6-4,1-4 5,6 5 4,4-4 0,4 13 2,6 1 4,4 10 1,-2 2 4,8 5 0,4-1 9,2 9-2,2 3 4,2 6 0,-3 3-1,2 7 6,-3 5 0,1 6 4,-4 10 4,1 3-1,0 5-1,-8 9 1,-2 6 7,-4-2-28,-4 7-38,0-2-35,-5 6-33,-8-3-38,0-1-47,0-4-45,1-7-64,0-8-192,-2-4-92,3-4 86,1-8-139,1-4-156</inkml:trace>
  <inkml:trace contextRef="#ctx0" brushRef="#br0" timeOffset="166028.07">21379 7512 1809,'15'-5'-20,"0"5"38,-2 8 37,4 1 30,-12 3 24,5 6 18,5 5 6,-6 7 6,4 3 17,0 1-4,1 12 4,0-5 2,-2 8-6,6-3-11,-6 0-10,-1-3-12,6 2-14,-8-3-7,2-7-10,2-5-12,-4 0-7,2-7-9,-4-3-6,7 0-4,-8-8-2,4-3-5,4-3-11,-1-6-2,-4-6-5,2-3-2,2-6-3,0-7-7,-6-7-5,3 0 2,0 0-3,-3-2 1,3 4-4,-4 1 0,1 6-4,0 0-4,3 6 2,-4 2 1,1 3 7,0 1-6,3 4-3,-4 4 3,1 4-1,3 2 2,-3 5 2,2 1-3,-2 2 2,4 6-1,-2 0 1,-2 6 0,0-1 6,0-3-8,2 4 1,-2-4 0,-4-1-3,4-1 0,0-4 4,-4-1-2,7-3 0,-7 0-1,0-4 3,8-2-1,2-3-2,-10-3 5,8-5 0,-5-3-1,1-5 1,-1 1-3,5-8 1,-8-2-1,0-4-2,4 4 4,-4 0-2,-3 1-3,3 4 2,-3 2-1,3 0-5,-3 5 3,0 2 7,0 6-4,8 2 3,-8 8-8,0 0 4,0 4 2,0-1 0,3 5-5,3 0-27,-2 5-30,2-3-37,5-1-53,-11-4-55,6-1-55,-3-1-62,4-4-177,-4 1-74,-3-6 50,0-2-85,0 0-108</inkml:trace>
  <inkml:trace contextRef="#ctx0" brushRef="#br0" timeOffset="166146.76">22002 7732 1690,'0'-14'1,"3"2"-1,4-2 0,0 7-4,-1-1-13,4 3-37,1 0-94,-8 0-208,7 0-23,-1 2 110</inkml:trace>
  <inkml:trace contextRef="#ctx0" brushRef="#br0" timeOffset="166398.09">22462 7718 1216,'14'7'134,"-5"0"21,-6 3 27,1 3 16,-4-1 38,-4 6-8,1 4-11,-6 3-15,-1 5-9,-1 3-10,2 3-12,-5 5-15,4-3-13,4-1-12,-2 1-12,6-3-7,2 1-14,2-5-4,8-1-11,4-4-7,0-2-7,8-6 0,-2-3-23,4-5-41,6 0-52,-3-5-64,0-3-59,-8-4-80,8 2-62,0-5-170,-4-5-121,-2 0 60,-2-4-137,-2 2-174</inkml:trace>
  <inkml:trace contextRef="#ctx0" brushRef="#br0" timeOffset="166518.77">22949 8097 1989,'4'-2'46,"2"2"18,1 0 13,-1 0 0,1-2-7,-3 2-9,-1 0-19,-3 0-62,10-6-89,-10 4-250,-7-1-300,-3-1-156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8:33:44.127"/>
    </inkml:context>
    <inkml:brush xml:id="br0">
      <inkml:brushProperty name="width" value="0.05292" units="cm"/>
      <inkml:brushProperty name="height" value="0.05292" units="cm"/>
      <inkml:brushProperty name="color" value="#FF0000"/>
    </inkml:brush>
  </inkml:definitions>
  <inkml:trace contextRef="#ctx0" brushRef="#br0">1869 9602 735,'3'-9'-142,"-3"4"326,7-2-3,-4-1-38,-3-1-21,4 5 0,-4-4 2,0 5-6,-4-2 4,4 1 2,0 1-1,-3-2-1,-1 3-4,-2-1 0,3 3-4,-5 0 1,2 3 1,-1-1-5,1 3 3,-1 5-6,3-2 6,-1 4-4,1 3 7,0 3 4,4 4 6,4 0 0,-4 3-4,7 8-2,-1 0-7,1-1-9,3 2-7,-3 5-10,3-4-10,-1 0-6,2 3-8,-1-4-4,3-2-7,0-2-5,-3 0-4,4-3-7,-2-1-2,-2-4-3,5-2-4,-6-1-3,1-5-1,4 1-5,-2-2 4,3-6-3,-3 0-1,2-1-3,3 0 1,0-5-4,-4-1 1,4-1-1,-2-5 0,0 0-4,-2-1 0,0 0-1,0-4 1,-3 2-4,1-7 4,-8 3-2,0-4-3,0 0-3,-3 0 3,0 2 0,-6-6 0,-1 4 0,0 0-1,-3 1-3,1 4 2,-5-1 2,1 1-3,-1 7-1,1-3-2,-4 1 3,4 5-2,-4-1 3,-2 6-4,4-1 0,0 3 1,-6 5-1,1 2 2,4-1-4,-2 4-8,-2-3-12,7 3-20,0-2-21,0 1-15,2 2-30,1-4-21,8 1-35,-5-4-34,3 2-43,4-2-50,0 0-132,0-6-187,4 3 51,3 0-199,-1-4-250</inkml:trace>
  <inkml:trace contextRef="#ctx0" brushRef="#br0" timeOffset="114.69">2593 10062 1897</inkml:trace>
  <inkml:trace contextRef="#ctx0" brushRef="#br0" timeOffset="249.89">2629 10065 1883,'10'4'57,"-3"4"27,0 0 32,-4 5 24,-3 4 20,3 3 15,-6 2 10,0 6-4,0 4-14,-4 1-9,0 2-16,0-1-16,1 2-11,-1-4-19,0 0-22,0 1-52,4 0-31,0-8-37,0-3-37,0 1-48,-1-3-46,4-3-56,-7-2-120,4-3-180,-1-1 25,-2-3-107,3-3-114</inkml:trace>
  <inkml:trace contextRef="#ctx0" brushRef="#br0" timeOffset="431.4">2999 9714 1563,'8'-7'-244</inkml:trace>
  <inkml:trace contextRef="#ctx0" brushRef="#br0" timeOffset="860.04">3016 9697 1238,'4'-5'12,"-2"0"9,2 3 13,-1-1 28,-3-2 14,3 0 8,-3 2 14,0 2 9,4-2 10,-4 1 10,0-1 1,0 3 5,0 0-8,0 0-7,0 0-14,0 0-3,0 0-4,-7 8-6,4 1-6,-3 1-4,2 0-4,0 3-8,2 2-8,-1 0-2,3 0-1,0-1-7,0 4-3,0-4-2,3 3-2,-1-3-4,2 1 4,0-2-7,2 0 3,0-4 1,2 3 7,2-1-3,-1-1-1,5-1 1,-5-1 3,5 2-3,0-2-2,-2-1-4,2 1 4,2-4-1,2 4-5,-6-3-1,6 0-2,-5 0 1,4 0 0,-4 0-1,1 0-1,-2-2-3,2 1 3,-4 1 0,0 1 7,-4 0 7,5 1 5,-5-1 0,1 7-4,-7-3 1,3 3-2,-3 1-8,-3-1-4,-4 2-1,1 3-4,-1-1-2,-3 1-5,-3-3-1,-1 5-3,-2-6-4,-1 4-9,0 0-11,0-3-17,-2 0-22,2-3-21,-4 0-23,5 0-34,-1 0-26,1-7-28,2-1-33,-2-1-24,2-1-24,1-2-23,3-5-43,-4 1-92,2-4-78,1-2-7,-2-5-93,-1-1-92</inkml:trace>
  <inkml:trace contextRef="#ctx0" brushRef="#br0" timeOffset="984.7">2866 9743 1432,'3'-11'-487</inkml:trace>
  <inkml:trace contextRef="#ctx0" brushRef="#br0" timeOffset="1189.14">2873 9714 1349,'0'-7'-2,"3"2"11,-3-3 21,0 6 13,3-3 10,-6 0 7,0 0 5,3 3 8,0-1 7,-4 0 2,4-1 2,0 2-3,0-4-5,0 5-6,4-5-1,2 0 9,2-1 8,4 2 2,6-5 9,1 3 9,7-3 2,2 2 2,2 1 1,2-2-13,5 1-9,-4-3-1,8 4-19,-4-1-8,-7 3-6,3 0-9,-3 0-16,-3 3-21,0-1-34,-8 1-27,1-1-35,1 3-43,-5 5-46,-2-2-78,-1 4-176,-7 0-91,-3 4-117,1-4-136</inkml:trace>
  <inkml:trace contextRef="#ctx0" brushRef="#br0" timeOffset="1329.78">3663 9985 1573</inkml:trace>
  <inkml:trace contextRef="#ctx0" brushRef="#br0" timeOffset="1465.43">3687 9999 1562,'6'8'37,"-3"-1"13,0 5 22,-3 0 27,0 2 17,-3 6 12,0 2 3,0 2 2,-4 2 3,4 5-3,-8 1-11,5 3-13,-4 0-11,0-2-11,0 0-14,0 1-9,1-1-24,-2-3-31,1-3-29,1-1-42,1-4-39,2-2-54,-1-4-63,1 2-152,-2-5-118,2-3-119,-1-3-107</inkml:trace>
  <inkml:trace contextRef="#ctx0" brushRef="#br0" timeOffset="1923.7">4120 9677 1620,'6'-2'-6,"-2"-1"10,3 3 13,-7 0 31,0 10 23,0-5 8,-3 2 6,-1 4-2,0 1-1,-2 2-3,-1 2-6,1 2-6,-1-1-6,0 2-9,0 2-2,1-1-6,0-2-4,-2 3-3,2-2-4,-1 3-3,0-2-2,-3 1-6,4 1-2,-1 0 3,-2-3-7,1-1-1,5 3-1,-4-6-4,4-3 1,0 2-4,3-2 0,-4 0-2,4-2 1,0-3 3,7 1-3,0-1 5,3-2 6,3 1 2,0-4 6,7-1 4,1 4 5,6-4 9,-1 2 1,5-3-2,-6 0 2,10 0-8,-6 0-1,1-3-7,-4 3 1,-2 0-4,0-1 3,-1 1-13,0-5-7,-3 5-8,-3-1-17,3 1-20,-3 0-20,-4-2-25,0-2-32,-3 2-36,0-1-38,-3 1-55,-3 0-123,-4-3-104,-4-1-87,0 1-58</inkml:trace>
  <inkml:trace contextRef="#ctx0" brushRef="#br0" timeOffset="2163.83">4227 9888 1639,'-6'-6'72,"-2"0"20,2 5 32,-1-1 27,1-4 12,3 6 10,-5 2 10,2 5 7,2 5 11,-2 0 3,0 7-2,-2 4-1,5 4-9,-1 6-10,-2 5-15,3-4-16,3 5-15,0-3-12,0 0-22,0 1-25,3-2-39,-3-2-42,3 0-51,0-1-40,1-5-48,2-2-57,-1-2-64,1-4-80,-3 1-197,4-1-53,-1-7 58,-3-2-140,5-1-172</inkml:trace>
  <inkml:trace contextRef="#ctx0" brushRef="#br0" timeOffset="2365.8">4540 10147 2078,'7'8'102,"3"1"31,-6 8 32,-1 7 10,-3 3 7,-3 10-4,-5 13-7,-2-2-18,-2 3-15,-9 7-4,4 1-21,1-9-34,-1 0-50,4-3-44,0-2-51,6-10-51,0 0-65,1-2-71,-1-6-134,7-4-152,-3-6 24,-1-4-83,8-6-96</inkml:trace>
  <inkml:trace contextRef="#ctx0" brushRef="#br0" timeOffset="2595.73">5020 9864 1439</inkml:trace>
  <inkml:trace contextRef="#ctx0" brushRef="#br0" timeOffset="3023.59">5009 9849 1439,'-2'-7'61,"-2"5"17,1-3 18,3 0 19,0 0 4,-3-1 2,3 2 3,3-5-3,0 1 4,3-3-2,2-2-5,2 1-7,4 0-3,-1 2 1,0-4-4,4 5-12,3-1-10,-4 2-7,1 3 5,3 1-3,-3-1 6,3 5-2,-4 2-1,2 1-1,-2 1-5,-2 4-6,2 2-9,-2 1-3,-5 1-3,-2 0-6,3 3-5,-6 3-3,-1-4-8,-3 2-4,-3 1-9,-1 0-6,-3 1-15,1 1-9,-4-6-7,3 0 0,0 2-7,-3-5 5,7 2-8,-3 0 1,2-5-2,0-1 2,1 2 3,0-3-2,3 0 4,0-2-6,3-1 5,-3-2 9,7-2 2,-7 2 17,13 0 2,-6 0 17,7-3 19,-5 3 10,8 3 16,-4-3 8,3 2 10,2 3 7,-1 0 6,-1 0 4,-2 2 0,2 2 2,-2 0-3,-1 3-7,-4-1-3,-1 3-12,-5-1-5,0 3-9,-3-1-5,0 2-9,-3 2-15,-4-1-19,-3 3-27,-3-4-27,-1-3-38,-5 2-43,5-1-42,-7 0-33,2-5-48,-1-3-69,0-4-90,3-3-208,0 0-10,1-5 62,-1-6-213,4-1-256</inkml:trace>
  <inkml:trace contextRef="#ctx0" brushRef="#br0" timeOffset="3272.93">5694 9939 1880,'33'18'8,"-9"0"53,-8 1 39,-2 6 24,-4 0 40,-4 5 25,0 6 22,-6-2 0,0 4-3,0 2-14,-6 1-27,2-2-16,-2 2-16,2-4-20,-1 1-31,-2-7-54,0 2-35,4-8-45,-1 0-48,-2-2-58,3-3-55,-4-3-71,0 1-278,0-5 22,1-6 59,3-2-84,-4 0-63</inkml:trace>
  <inkml:trace contextRef="#ctx0" brushRef="#br0" timeOffset="3833.71">5938 9815 1432,'3'-5'4,"-1"2"40,5-3 8,1-1 9,-2 2 22,1-2 19,2-3 9,2 3 0,2-3 13,1-1 15,2 2 4,1-1 0,-1 2-1,-2 1-2,2 2 1,-2 2 2,2-2-2,1 5-7,-4 0 0,1 2-1,-1 4-7,1-1-2,-1-1-8,-3 7-6,-3-4-9,6 4-10,-10 1-5,0-2-10,1 5-5,-4-3-8,0 2-6,0-1-8,-4 0-8,1 2-7,-3-2-8,-1 2-12,1-5-10,-2 2-6,2 1-7,0-6 0,2 3-8,-2-2-7,2-1-3,4-1 0,-4-3-4,4 2 7,4-4 5,0-1 0,2-1-3,1 1 6,-1-5 8,8 4 4,-1-5 10,1 4 9,-1-1 14,3 3 11,1-2 20,3 2 18,-3 0 8,3 2 16,-4 1 6,1 3 9,0 2 4,-1 1-3,-2 1-7,-1 0 9,-3 4-9,-3 1-26,0 3-3,-4-3-7,-6 3-8,0 2-8,-5 1-3,-2-2-9,-3 0-3,-4 4-7,-3 0-14,1-3-14,-5 0-22,4-2-30,-7-3-37,-3-1-46,1-1-52,2-4-61,-6 4-94,-5-6-147,5 4-256,-10-9 38,-4 4 103,-3-6-382,-6-3-455</inkml:trace>
  <inkml:trace contextRef="#ctx0" brushRef="#br0" timeOffset="5941.85">1442 9635 510,'0'-5'147,"3"5"-60,1 0-151,-4-3-41,6 0 162,-2 3 25,-4 0-16,7 0-5,-7 0 3,6-2-4,-3 4 16,1-2 2,-1-2-3,-3 2 4,0 0-4,7 2-2,-4-2-2,-3 0-4,4-2-3,-4 2 0,6 0 4,-6 0 4,7 0-3,-1 0 0,-6 0 2,11 0 0,-8 2-1,3 1-3,1 0 6,-1-1-4,2 3 0,-2 0 5,1 3-1,2 2-1,-1 2-1,1 3-8,4 3 4,-2 2-3,2-1 1,1 4-4,5 2-4,-2-2 2,-1 2-1,5-1 6,-1 2 19,4-1 5,-2-1 4,8 6 1,0-2-4,0 1 2,4 0-2,-1-2 8,1 1 0,-1-1-7,-3 0-4,-3-3-3,-5 0-3,2 1 1,0-2-3,-5-1-7,2 1-1,-4-3-4,-1-2-3,-2-1-7,-1-3-4,-4-1-8,2 0-2,-1-3-4,-4 2-3,5-2-3,-5 0-2,1-3-7,-1 1-5,-3-1-10,5-2-21,-5 1-33,-3-5-52,3 5-47,-3-6-52,0 0-62,-14-6-62,8-1-55,-4 0-198,-4-6-40,-2-1 65,-4-8-157,-4-2-200</inkml:trace>
  <inkml:trace contextRef="#ctx0" brushRef="#br0" timeOffset="6396.63">2152 9650 1761,'7'3'-156,"-3"-3"81,2 0 19,-6 0 15,7 3 2,-4-2 20,-3 2 18,0 0 22,0-1 6,0 2 18,-3-1 14,3 0 9,-4 2 10,1-3 8,0 3 7,0-2 4,-1 1 6,0 1 0,1-2 6,-1 5-3,-2-4 1,0 1 5,3 7 2,-5-3 1,-1 6 3,-1 2-3,-4 3 3,-2 3 3,-5 4-4,-2 6 0,-3 2-3,-4 5 1,-4 7 3,-3-1-5,1 0-11,-5 0-2,0 1-7,3 1-7,1-3-10,-2 3 3,-2-6 0,8-7-6,3 0-4,0-3-2,6-5-5,5-4-5,-2-1-5,5-4 0,-1 0 0,4-3 1,-1 0-3,5-6-6,2 3-5,0-3 1,3-1-3,4-4-7,0-1-10,4-3-19,-1 0-36,-3 0-51,7 0-60,-3-6-74,-4 6-108,0-4-207,-7 2-173,-10-4 81,-13 0-295,-13-1-403</inkml:trace>
  <inkml:trace contextRef="#ctx0" brushRef="#br0" timeOffset="57441.91">16055 10065 543,'0'-3'101,"0"3"-17,5 0-31,-5-2-15,0 2 4,0 0 5,0 0-33,0 0-2,3-3-29,-3 3-270,6 3 72,-2-1 73</inkml:trace>
  <inkml:trace contextRef="#ctx0" brushRef="#br0" timeOffset="70370.5">8239 10149 426,'6'-7'437,"1"2"-122,-4 0-104,-3 0-46,4 0 8,-8 2-2,4 3-16,0-1-21,0 1-2,-3 7-4,-1 3 4,1 4 5,0 6 4,-3 5 0,2 8-1,1 3-10,-1-2-23,4 7-10,4-2-6,-1 2-11,1-2-7,-1 1-10,6 0-7,-2-2-20,4-1-24,2-2-28,-3-5-35,0 0-33,-4-7-29,1-4-25,0-1-37,-4-3-52,1-3-59,-4-4-102,-4-3-93,-3-2-174,1-8-150</inkml:trace>
  <inkml:trace contextRef="#ctx0" brushRef="#br0" timeOffset="70555">7896 10144 1875,'5'-12'5,"5"-1"20,8 4 37,-2 0 18,4 6 2,1-3-6,1-1 1,2 4-5,6-2-4,3 0-8,0 0-4,1 0-6,6 0-8,0 0-22,3-3-32,-6 2-20,3-6-23,-3 5-23,-4-2-22,0-4-22,-3 1-31,-3-4-29,-10-2-65,2-1-321,-5-1-69</inkml:trace>
  <inkml:trace contextRef="#ctx0" brushRef="#br0" timeOffset="71594.08">8569 9712 1521,'-6'-2'14,"-2"4"11,5 3 33,3 3 31,0 10 30,3 1 23,5 13 21,-2 4 20,7 10 2,7 10 7,1 6 5,-5 1-6,7 2-12,11 23-11,-8-16-15,1-10-18,3-1-14,-4-4-10,1-2-12,3-4-6,-7-12-8,-3-2-11,-3-9-8,0 0-7,-4-3-2,1-8-12,-5-7-20,-2-5-17,0-5-11,-7-8-17,0-4-7,-4-7-12,1-7-6,-4-6 2,1-2 6,3 0-6,0-1 5,-1 2 1,8 3-3,-4 0 7,9 3 8,-2 3-3,-1 0 0,8 4 2,-1 3 7,1 3 0,-1 1 2,1 5 1,2 5-10,-2 3 17,2 3-3,1 5 14,-1 5-10,1 1 11,-1 3 3,5 6 9,-4 0 2,2 4-1,2-2 7,-1 1-4,-1-2-2,-2-2 1,3 2 1,0-7 1,-3 0-2,3-4 9,0-4 5,4-2-5,2-3 1,-3-2-4,0-8 8,1-1-14,0-5-7,-2-8 4,-1-2-3,-4-8-7,-9-3-1,3-2-7,-4 3 2,-3-2 1,-4 5-1,0 1-1,0 7-4,-8 0 2,2 1 1,-4 7-5,-4 4 5,0 6 0,-2 3-2,2 3 4,-2 9-4,3 3 5,0 5-3,3 5 2,3 8 6,4-4 6,3 7-2,3-2 6,4 4 3,7-3 4,5 0 4,5 0-3,1 1 2,5-7 5,5-3 4,-5-6-1,3-6 4,-1-2-3,2-4-4,-4-3-1,0-5-1,0-5-2,0-3-4,0-6-4,-3-3 2,-3-9-6,-1-9 3,1-5-7,-11-3-1,0-4-5,-9 0-3,-1 4-2,-3 3-3,0 3 0,-7 5 3,0-1-6,-2 11-5,-1 2-4,-4 2-11,-2 7-7,-1 4 5,-3 7-6,3 0 3,3 3-9,1 4 1,3 3 6,0 0-4,7 5 6,0-3 0,3 4 10,6-2 2,4 1-2,4 1 5,-1-2 1,4 4-2,3-6 7,0 1 2,3 0 0,1 2-3,-4-5 2,3 2 5,0 0-3,-2 3 2,1-3 2,-5 5-3,4 2 7,-2 4-3,-5-3 2,-4 7 1,-1-2 5,-1 0-7,-5 3 4,3 1 0,1-3 6,-1-1 1,-2-1-1,3 0-2,-1-2 3,1-2 0,3-6 11,3 2 13,5-7-3,4-3 2,-2-4-3,4-2-2,3-8-4,6-4-2,-3-6 1,7-6-4,-7-9-2,-5 0-1,3-6-1,-8-2-3,-8 2 3,-4 1-5,-2 1 0,-6 4-3,0 5 0,-4 3-4,2 3-4,-8 7 9,0 1-5,0 6-4,0 3 6,-4 5-6,5 5 1,2 0-3,0 7-4,3 1-6,1 2-17,6-1-16,5 7-21,5-1-26,0-3-43,6-2-61,9 6-68,19-4-43,-2-3-184,15 2-77,5-7 45,18 7-116,10-7-138</inkml:trace>
  <inkml:trace contextRef="#ctx0" brushRef="#br0" timeOffset="72773.62">12260 10519 1668,'11'0'-68,"-5"0"47,1 0 0,-1 0 6,2-4 16,-2-1 20,4-3 17,0-1 1,-3-2 12,-1-2 2,-2 1 9,-1-3-1,0-2 3,-3-1 3,-3 0 13,3 1 2,-7 2-4,1-2 2,-5 3-9,-2 2-4,-4 3-8,4 3-3,-7 6-9,-4 8-1,2 2-3,-5 8-5,4 4-2,-4 3-6,3 11 1,5-5-2,-2 10-5,12-9-2,-2 3-1,8 0-2,0-2 2,6 2 2,4-6 2,6 1 4,0-2-5,1-2 3,6-6 2,0-6 0,0-2-4,-1-4 3,5-3-6,-4-5-2,1-2-1,1-1-2,-1-7-1,-1-2-2,-4-3-2,4-8-1,-7-2 0,1-2 0,-4-3-4,-4 2 2,2 3-5,-5 5 5,4 0 7,-4 5 2,0 1-2,-3 1 0,3 2-1,-3 9 6,3 4-5,-3-2 2,0 12 6,0 2 0,4 1 9,-4-1-1,4 6 3,-1 4-7,0-2-2,4 0 2,1 1-9,1-1 0,4 0 0,-5-4 2,4-3 1,-2 0 4,6-2 2,-2-6-4,2-2-1,1-3-6,3-4-1,-3-1 0,6-6 1,1-4-2,-2-4-3,-2-8-3,0-3 2,1-7-3,-5-5-1,-2 0 2,-1 0 0,-3 3-11,-7-1 4,5 5 1,-8 4-4,0 1 3,0 6 3,-5-1-10,2 5 1,-4 6 5,-3 5-4,-3 1 1,3 6-11,-2 6-4,-3-1 1,5 5-6,-1 2-4,2 1 3,3-1-4,2 0 4,2 0-3,-1 5 0,6-5 1,6 5 4,1-4 6,3 2-4,8-2 3,2-1 2,1-2 6,6 2-2,0 1 1,-4 0 0,1-4-6,0 2 8,-5-2 1,2 1 0,0 2 0,-4 1 4,-1 0 2,-1 2-7,-2 0 1,-2 2 9,-2-2 0,-1 3-4,2-1 7,-3-4-9,0 1-1,-3-1 6,-1 0-1,1-6 1,3 4 3,-3-4 7,-1-2 4,4 0 0,4-5 1,-1-3-5,1-2 7,2-3-8,1-4 1,-1-6-1,1-6-6,-4-3 3,4-6-1,-7 0 4,1 0-2,-5 4 6,-3-1 5,-3 5 5,-3 0-8,0 2 12,-8 5-10,-2 1 0,0 7 0,-1 3-7,-2 2-3,-1 5 2,0 2-1,4 3 2,0 5-5,-1 5 2,8 1-7,3 4 5,6 2 6,3-2-1,4 2-4,10 3 5,7-2-2,10 2-2,7-3-1,2-2 6,4-3-7,4-5-18,1 2-29,10-4-39,-14-8-49,4 1-70,-1-3-92,-5 0-258,-5-3-23,-11-2 70,-6 1-125,-7-4-125</inkml:trace>
  <inkml:trace contextRef="#ctx0" brushRef="#br0" timeOffset="74873.57">15379 10275 1579,'6'-3'-100,"-3"3"29,-3 0 42,8 0 12,-8 0 6,0 0 38,5 0 25,0-3 16,-5 3 6,0 0 2,0 0 4,-7-4 3,-4 2 6,2-4-3,-1 5 3,-4-5 9,-2 4-4,-4-4-6,-4 6-1,-3 0-3,-3 2-4,-3 5-3,0 5 1,-7 2 1,4 8-3,-1 5-5,0 4-4,7 4-7,3 3-4,4-1-3,3 3-7,3 1-5,7-4-3,4-3 0,6-1-3,3 0-8,7-3 2,3-3 0,4-5-10,3-4 1,0-7-2,3-2 0,4-6 3,-4-3-6,7-5-5,0-2-2,4-6 6,-4-7-7,0 0 1,0-10-2,0-3 4,-7-4-5,-2-6 1,-5 1-2,-2 2-1,-1 1 8,-4 7-13,2 3 3,-1 1-1,-4 6 1,5 1-4,-5 3-2,1 4-2,-1 1-4,5 6 5,-3 5 2,3 2 5,3 0-7,-1 7 2,1 3 8,2 6 22,1 1-8,2 5 5,-3 1 7,2 2 0,-6 2-2,2 0 0,0 2-3,-2-3 1,-2 3-5,1-5 1,-2-2-4,1-2-2,-2 1-4,2-6 4,-4 0 0,-2-3-1,6 0 14,-7-3 17,4-2-3,-4-5-5,0-4-5,1-9-2,-2 2 0,-2-9-7,0-5 0,5-4-7,-2-3-2,0 0 1,4-3-5,3 3-1,3 0-6,1 3 3,2 3-6,4 0 6,-3 7-6,-1 2 1,1 2-1,4 1-5,-2 6-1,-5 3 1,5 3-1,-5 3 5,2 3-2,1 5 4,-4 1-3,1 5 3,-4 0-2,1 4 2,-2 4 0,4 0 0,-2 3 0,2-4 1,-4 1 0,2-5 1,-1 0-2,0 0 2,0-5 2,-3-1 3,2 0 2,2-7 5,-1-4-1,3-3-3,0-7 2,0-6-4,4-12 2,-7-8-4,0-9 0,-3-12-7,0-12 6,-4-6 10,0-6-21,-3-1-1,-3 4-2,3 1 6,-3 17-6,3 6 3,-3 9 5,3 7-6,-4 3-4,1 6-1,3 9 1,-4 10 4,4 4 6,0 3 4,0 18 8,4 0 13,-4 6 7,7 11 2,-4 2-1,0 11-1,7 4-1,-3 1-1,3 1-2,3 7-4,4-4 3,-1 1-6,7-3-2,1-10 1,6 8-4,-3-14 2,0-3-3,-2-6 3,2-5 0,0-5-1,-1-6 0,2-1 1,-6-8-5,3-5-2,0-5 2,-5-5-3,1-2-5,-2-10-1,-1-2-3,-9-3-1,2 0-4,-4 2 4,-4 2-1,3 1-2,-2 5 0,-2 1-3,-2 3-4,5 1-2,-5 7 3,0 3-2,0 2 2,0 0 1,0 15 2,0-6 0,3 4 0,-3 1 3,3 3-1,4 0 0,-4-3 1,4 1 2,-4 1-4,4-3 2,0-1 2,2-2 2,2-3 0,2 1-1,4-3 3,-1-3 0,1-2 1,3-5 2,3 0-1,-2-5-1,-2-2-1,1-3 2,1-6-2,-5 4-1,-2 0 5,-1 0 0,0 0 4,-6 5 2,-1 0 4,4 2 0,-7 3-1,5-1-2,-5 0-4,0 7 0,-3 1-1,0 0-1,-6 14-3,2-2 0,4 1 1,-4 10 6,1-1 8,3 6 8,3 5 10,1 1-8,3 7 7,-1-2 3,4 6 8,1 6-12,-8-2 0,7-2 12,-1 1 0,-9 2-8,0-4-3,0-4-2,-3 8 3,-3-5-12,-7-1-26,-4-3-46,-7-4-49,5-9-56,-2-3-66,-2-6-91,7-8-107,-5-9-222,4-7-71,1-7 100,-4-13-305,10-8-394</inkml:trace>
  <inkml:trace contextRef="#ctx0" brushRef="#br0" timeOffset="75355.95">18404 10325 2407,'3'-8'-72,"-3"1"16,3-1 32,-3 0 28,0 6 13,-3-3 7,0 3 4,0-1-3,-2 3 1,-4 3-5,-1-1-2,0 5-5,-3 6 4,0 3-6,-4-1 2,-4 4 0,5 4-3,-1 2-2,1 0 2,-5 0-7,5 0 7,-1 0-1,4 2-2,-1-4 1,1-3-2,0-5-1,3 2 1,0-1-3,3-4 0,4-3-2,-1 2 1,8-4-2,-1 0 1,4 1-2,3-3 2,3-2 0,7 1 0,1-1 5,5-3-5,4 2 0,4-2 5,-1 0-1,3 0-5,1 0 5,2 0-1,2 0 1,4-2-1,-6 2 0,-3-3-2,0 1-5,-6 2-11,0-2-22,-2 2-23,-2-3-33,-6-2-56,-3 0-95,-1-5-134,-5 0-201,-8 2-79</inkml:trace>
  <inkml:trace contextRef="#ctx0" brushRef="#br0" timeOffset="75550.42">18533 10422 1674,'-12'-3'11,"-2"6"25,0 2 26,3 0 25,6 5 16,-5 5 21,1 3 8,1 4 4,2 3 3,2 4 12,1 5 16,-1 0-21,2 4-9,4-1-10,5 4-13,0 4-14,7 2-5,2-2-25,7 2-41,-2-1-50,-2-6-59,4-5-65,-3-6-52,4-4-59,-1-4-126,4-6-154,-1-6 40,2-4-24,-5-5-23</inkml:trace>
  <inkml:trace contextRef="#ctx0" brushRef="#br0" timeOffset="76103.95">19101 10462 1463,'10'5'-20,"7"3"42,-4 2 32,7 5 28,-4 0 16,4 7 17,4 1 11,-1 2 3,0 2-2,7 4-9,-3-2-7,-7-1-10,3-1-9,-4 1-11,6-1-7,-5-4-8,-5-1-4,0-5-8,0-1-2,-5-1-6,5-5 0,-2-3-10,0-2 0,1-5-15,0-5-13,-5-5-13,3-3-10,-1-8-15,-7-5-12,2-8-1,-6-2-1,4 2 2,2-2 5,-3 1 1,4 5 4,0 5 4,3 2 1,1 2 3,-2 3 4,4 3 0,1 0 2,2 3 2,1 0 3,0 5 1,3 0-1,3 2 4,-2 0 1,-2 2 5,5-2 5,3 3 4,-1-3 10,1 3 8,-1-3 7,1 0 2,0-1 0,-1 0 1,-2-2-3,-1-3-1,-3 2 0,0-4 7,-7-2-2,1 2 0,-4-5-2,-4 6 1,-6-3 4,0 3-10,-3 0-1,-7 2-1,-7 2-6,-2 2 0,-5 5-3,-6 2-1,0 5-3,-3 6 1,-4 1-2,4 7-4,0 3-2,6 4 1,3 1 2,7 2-2,8 2-3,-1-1 5,7-2-4,6-1 3,7 5-2,7-4-2,9 2-5,4-2-6,7-4-19,3-2-25,-7-5-18,4-6-15,-4 0-12,-3-5-21,0 1-44,-3-5-27,-7-1-37,-1-4-89,-2-3-130,-4-1-110,-5-3-56</inkml:trace>
  <inkml:trace contextRef="#ctx0" brushRef="#br0" timeOffset="76522.33">20247 10522 1520,'14'-3'-13,"-1"1"35,1 2 41,5 5 28,2 0 15,1 3 18,3 1 5,2 2 6,-5 2-12,4 1-9,-1 1-15,-5-2-4,-1 2-12,2-2-6,-8 1-8,4-1-7,-4-4-7,-3 2-3,0-4-5,0 2-4,0 0-4,-7-4-5,1-2-2,-1-3-4,-3 0-2,-3-11-9,-1-2 0,-2-1-5,1-9-4,-1-9-4,3-8-2,0-3 0,3 1-4,3-11 2,4 4 2,3-2 2,0 3-2,0 5 1,0 6 1,3 6 5,-3 3-2,-3 3 0,3 3 5,0 3 15,-3 7-5,3 4 8,0 6-6,0 2 11,0 10-1,0 2 10,7 7 13,-11 3 2,7 7-6,-2 7-4,5 3-2,-5 4-6,1 1-1,-2 2-5,1 1 0,-2-4-7,1-3-7,1-5-11,2 0-25,-7-2-41,5-6-28,-5-4-32,1-1-23,-1-5-28,2-1-53,-2-7-25,-3 2-87,1-9-129,-4 1-49,0-3-72,-7-8-83</inkml:trace>
  <inkml:trace contextRef="#ctx0" brushRef="#br0" timeOffset="76735.75">20712 10437 1711,'9'-10'21,"1"1"47,4 1 23,2-2 9,8-3 9,2 3 7,1 0 3,10 0 1,-7 3-4,0 4-4,0-1-11,0 5-19,-3 7 1,-1 0-11,4 6-8,-9 4-3,5 3-10,-9 1 8,-1 0-9,-2 3-19,-5-2-25,-5-4-24,-1 1-28,1-4-27,-4-1-40,-4 0-31,4-3-36,-3 0-28,-4-7-56,4 1-94,0-8-302,3 2-155</inkml:trace>
  <inkml:trace contextRef="#ctx0" brushRef="#br0" timeOffset="76854.45">21115 9885 1805,'3'-28'-56,"0"11"7,-3 2 5,7 8 8,-3 2 8,2 2-5,-2 6-13,2 2-34,1-1-54,0 1-140,3 8-75,-4-1 137</inkml:trace>
  <inkml:trace contextRef="#ctx0" brushRef="#br0" timeOffset="77544.6">21454 10113 1045,'7'6'37,"1"0"4,-8-1 23,3 0 18,3 2 14,-6-2 9,-4 5 5,2 2 1,-1 0 3,-12 4 2,3 2-1,-6 4-4,3 4-1,-10-2-7,6 3-9,-2 3-5,1-2-8,1 5-1,3-3-10,2-1-7,1 1-2,5-2-2,2-2 1,3-5 2,6 2 11,1-1-2,9-4-6,0 0 0,7-6-3,4 0-5,-2-4-10,8-3 0,5-3-9,-5-2 0,0-2-8,3-5 5,0-4-6,4-3-9,-4-6 0,3-5-4,-1-5 2,-2-6-9,-7-3-2,-3-4-7,-2 0-4,-8 4 2,-3 3 1,-3 4-11,-7 7 0,0 1 1,0 5-3,-10 7 3,3 4 4,-6 6 1,3 2-1,-4 8 0,-2 4 1,2 3 1,-2 5-3,2 5 3,4-1 5,1 5 5,1-4 3,5 0-1,3 2 7,11-2-3,-8 0 5,13 0 1,1-2 4,6-5 6,0-1 9,4-7-10,3-3 1,-3 1-3,3-6 12,0-2-5,0-5-1,3-2 0,-3-4-8,0-3-2,0-6 0,-3-3 0,-3-7-4,-5-5-5,-2-5 1,-7-2-8,-4 3-4,2 3-7,-16 2 0,8 2-6,-6 8-7,3 5 0,-7 0 1,7 6 3,-11 4 2,4 4 3,4 2-1,-5 3-1,1 5-5,7 0 5,-3 2 6,6 6-3,0 0 3,3 0 8,3 4 16,4-3 11,4 4 17,-1 2 11,7 0 2,4-3 3,-3 3-5,4 1-1,2-4 1,-10 3-10,2-5-2,-2-2-5,3 2-6,-10 0 0,-3-1 0,-1-1-18,-6 3-38,-3-1-42,-3 2-38,-8-3-38,-10 4-52,-5 0-62,-13-4-77,-6 4-223,-15 5-29,-21-7 79,-36 10-146,-13-4-146</inkml:trace>
  <inkml:trace contextRef="#ctx0" brushRef="#br0" timeOffset="79000.05">2052 11319 604,'0'-1'-2,"0"-4"61,0-1-4,0-1 12,-4-1-10,2-2 9,-1 3 9,-1-3-1,-3-3 7,3 1 7,-2-2 2,-3 5 3,2-1 1,-4-3 7,2 4 0,-5 1-6,0 0-4,-2 4-1,0-1-2,-1 5-4,-4 3-3,5 2 1,-4 4 1,0 8 2,3 1-5,0 8 8,4 3 2,0 5 1,4 2-7,3 3-5,1 10-11,2-2-2,6 3-9,-3 3 1,5 2-9,4-3-6,-3 1 1,7-3-10,-2-1-13,2-1-11,-3-5-17,-1-8-18,2-2-25,-8-9-29,4 1-27,0-2-41,-7-3-35,0-5-40,-7-3-69,0-4-119,-3-2-245,-3-2-151</inkml:trace>
  <inkml:trace contextRef="#ctx0" brushRef="#br0" timeOffset="79457.85">1505 11812 1815,'13'-15'-10,"4"3"20,4-2 20,-2 0 9,5-1 8,-1 3 4,1 1 0,-2 0 0,5 0 1,0 2-4,0-3 6,0 0-1,-1 5 0,0-3-2,-2 0-2,3 3-2,-4-2-2,1 1 1,-2 0-4,2 3 0,-8-3-4,-2 5 4,2-1 7,-2 1 0,-3 1 0,-2-1-3,-6 3 0,4 3-5,-7-1 0,0 5-6,-4 1 2,-2 2 1,0 8 0,-1-1 5,-4 3 0,5 2 8,0 9 16,-1-7 0,0 9-8,0-3 0,7-2-2,-3 0-5,3-1-3,6-3-4,2 0-1,-1-2-1,2-5 9,8 1-8,2-6-2,2-4 4,3-3-10,-2-3-10,5-4 1,0-3-5,3-3-1,0-4-4,-3-6-2,-1 1 3,-2-5-4,-5-4-3,-1-4-5,-9 3-9,-1-6-13,-8 3-10,-5 2-13,-4-4-8,-4 5-10,-4-1-9,-7 6-13,-3 2-9,-3 8-13,0-5-12,4 8-19,-4 2-19,4 2-30,5 2-25,-3 1-44,9-1-108,-3 0-153,9 3-124,2-4-133</inkml:trace>
  <inkml:trace contextRef="#ctx0" brushRef="#br0" timeOffset="79705.2">2599 11232 1839,'7'0'-1,"3"0"35,-3 6 32,-1 3 25,1 4 14,0 7 11,0 10 5,2 2 7,-2 8 5,0 10 9,0 3-8,-4 2-10,5 12-16,0-2-6,-1 2-6,0 1-12,-1-3-16,1-7-14,3-6-30,-3-2-35,-4-7-32,4-8-35,-1-5-38,1-5-26,0-5-46,3-8-42,-2-4-88,1-8-121,-3-5-46,4-6-32,-5-6-20</inkml:trace>
  <inkml:trace contextRef="#ctx0" brushRef="#br0" timeOffset="79921.63">2846 11397 1429,'3'-21'40,"-1"9"-3,4 0 26,-3 4 24,3 4 13,1 1 8,-4 6 19,2-1 8,6 8 10,-4 2 3,0 9 6,-2 4 14,4 7-13,-3 3-3,0 13-10,-2 2-9,1 5-10,1 3-16,-1 5-8,2-4-10,0 6-11,-1-7-25,4 5-40,0-14-39,0 0-42,4-5-46,-4-10-56,7-1-51,-1-5-66,-2-9-155,5-4-93,1-2 29,1-5-10,-2-6-20</inkml:trace>
  <inkml:trace contextRef="#ctx0" brushRef="#br0" timeOffset="81757.78">3470 11794 1445,'6'-19'75,"1"3"-1,-4 7 9,0 1 23,2 3 20,-10 3-4,5 2-2,-9 7-7,-1 2-8,-1 8-11,-5 2-5,2 6-6,-2 3-14,-1 4-4,4 3-4,-4 2-6,4-1-8,3-1-2,3-3-5,0 1-4,4-6-3,3 0-3,0-3-2,3-5-2,4-1 3,0-4-12,0-2 3,2-3-6,1-4 3,4-3-2,-4-4-3,4 0 2,-5-6-5,4-8 0,-2-1-6,-1-5-5,-1-10-4,-1-1 2,-2-1-6,1-2 6,-1 1-3,2 2 4,-2 3 0,-3 6 0,0-2 0,4 4-1,-4 3 0,0 3-2,5 0 3,-2 4 0,1 2-1,-1 3 1,5 5-2,-2-4 3,1 4 2,4 4-5,-1 1 2,-2 2 2,2 2 4,-1 3-1,-1 0 0,2 4 4,1 3 3,-4 0 3,-1 3-2,2 0 6,-5 1 3,4 0-11,0 1 10,-3 2-2,0-4-1,1-3-2,-3-5-1,2 2 0,3-2 4,-4-3-4,4-4-1,0 1 3,2-6-8,3-6 4,0-6-5,0-3-2,0-10-1,4-3 3,-3-12 1,0-2 2,-2-1 2,0 1-2,-5 4-2,1 9 0,-3 3 0,-1 4 0,1 3 4,-7 3-5,0 8 0,0 8 11,0 0-1,-9 18 1,5 2 8,-3 2 10,0 3 10,1 8 9,2 2 1,4 0 3,-2 0-6,4 3-5,2-4-3,2-1-3,1-1 5,4-5-12,-5-3 3,7-2-5,4-7-2,-4-1-1,7-2-5,1-6-1,-2-3-4,1-3-1,1-3 1,1-2-5,-1-8 1,2-4-6,-2-6-1,-2-3-9,-2-5-7,-4-1-2,1 2-5,-4-1-4,-1 2-5,-2 3 1,0 4-2,0 2 2,-1 3-8,-3 1 4,0 2 1,1 1 5,0 1-5,-1 0 2,0 0 5,1 6 1,2-2-4,0 1 7,5 2 1,-1-1 3,3 4 1,1-3 4,-1 1-2,4 4 3,3-6-2,-1 6 6,-2-2-5,3-1 0,0 3 5,1 0-8,-5 3 4,4-1 2,-7 6 1,1-1-3,-1 8 4,-3 0 0,-3 3 2,-1 2-4,1 5 6,-7-1-5,3 2 2,0 1 3,-3 1-2,0-1 1,4-2 0,0 1 1,-1-4 2,0-2 1,4 0-2,-1-3 1,5-4 5,-3-1 7,6-4-1,2-3 2,1-3-9,1-2 0,-1-5 3,5-2-1,-1-1-4,-1-7 2,-5-3 0,6-6-2,-8-1 5,1-9-8,-2 0 7,-8-1-8,3 0 4,-7 6-6,0 0 4,0 5 2,4 5 1,-8-2-5,4 6 4,-3 5 14,-1 4-9,4 9 7,0-3 4,-6 13 4,3-3 2,3 4 8,-4 2 2,4 3-3,0 1-2,0 4-3,4-4-3,1 2-1,-1-2-3,3-2 0,-3-1-3,2-2-1,-2-3-1,2 1 0,4-6-1,-3-1-2,6-4 0,-4 1-2,2-6-2,-1-3-2,4-3 3,-4-4-4,3-7-3,-3 0-8,0-2 6,3-3-6,1-3-3,-4 6-5,0-1-1,0 4-1,0-1-4,0 4 5,0 1-1,0 2 2,-4 6-6,5 0 7,-5 4-1,4 6-1,-3 0 3,0 4 2,-1 3-4,1 2 6,-1 1-2,5 5 3,-5-1-1,7 5 0,-2-3 3,-1 2-2,3-1 4,4 0-1,-5 0 4,6-2-1,-1-1 7,-1-4 3,7-1 3,-2-3 5,-2-1-2,8-4-6,-7-2 5,4-4-4,-2-4-3,2-1 1,0-4 1,-1-1-1,0-5-2,0-5-7,-2-4 7,-5-1-6,-2-7-7,-5 2 3,1-3-6,-6 3-1,-4 2-4,0 5-6,-7 0-6,-4 5-4,1 2 10,-2 6-9,-6 4 7,-1 4 0,-1 4 0,0 4 1,0 2 4,0 4 1,0 3 2,3-1-2,1 2 4,2 4 1,4-4 4,4 6-4,-1-6 3,3 1 3,4-3 1,4 1 1,0-4-2,-1 3 2,3-6 6,4 0-10,-3-2 2,3-4 5,3 0-2,-2 0 1,-1-4 0,2-2 2,-1 1 0,2-2 3,-3 1 1,-3-2 18,3-1-15,-4 2 7,1-1 3,0 0 2,-5 4 3,3-1 5,-2-3 4,0 3 3,0 1 6,0-1-3,1 1-2,-4 2-9,3 2-1,-3 0 3,4 11-3,3-2 10,-4 6 14,3 5 7,1 6 10,7 3 6,-5 5 0,5 9-5,-2 1-5,2 3-5,0 1 0,-4-1 0,2 3 5,-2-3-2,0-2-29,5 0 6,-6 1-4,-3-9 0,2 1 0,-4-4 2,-1 1 0,-6-5 13,3-3-5,0-1-6,-4-1-1,-4-3-6,2-2 3,0-2-8,-4-3-5,2-3-3,-4-5 1,-2-2-4,4-5-4,-4-2-15,-2-10-16,2-4-18,-2-9-21,0-12-17,-1-3-19,6-7-14,-2-3-28,4-3-32,6 4-48,-4-2-34,0 1-44,0 3-55,-2 1-81,2 3-208,-7 7 16,1 1 54,-4 2-175,1 6-232</inkml:trace>
  <inkml:trace contextRef="#ctx0" brushRef="#br0" timeOffset="82899.75">1422 11947 1936,'0'-3'-40,"-4"1"3,4 2 9,7-2 27,0-1 27,10-1 20,6-2 11,7 0 4,16 0 7,14-4 8,21 0 13,15 0 15,47 0 1,15-3 8,9 3 0,13 1 16,3-2 27,14 1 6,2 0 9,19 0 3,-2 0-9,7 1-2,-7 1 1,-1 1-10,-12 4-6,-16 3-9,-13 3-11,-15 0-9,-15 3-9,-34 0-11,-19-2-8,-22 1-8,-5 0-9,-14 0-6,-4 3-4,-2-1-2,-14 1-8,-7 1-4,-3 3-3,-14-6-4,2 2-6,-16 1-3,-1-1-5,-18 2-3,-10-2-1,-10-2-7,-16 2 0,-10 1-5,-20-5-7,-14-1-1,-37 2-6,-5 0-3,2-3-3,0 3-1,0 3-2,8-3 3,22 2 2,23-2-5,10 3 1,18-3-2,13-1-6,9 2 1,18-3 2,12 0 5,14-2 0,0-1 1,44-4 1,4-1 7,34-7 14,41-4 20,13-2 13,8-2 20,3-2 10,3 2 6,-6 2-10,-11 3-7,-7 2-6,-29 4-4,-23-2-7,-17 7 2,-11-1 25,-6 2-12,-14 3-9,-5 0-6,-9 5-1,-7 2-14,-13 4-23,-5 2-25,-13-1-39,-11 3-51,-17 5-63,-12 8-70,-31 6-85,-3 3-99,-10-6-137,6-1-194,-8-7 70,18-6-430,11-5-580</inkml:trace>
  <inkml:trace contextRef="#ctx0" brushRef="#br0" timeOffset="83502.15">6205 12160 3113,'0'2'-118,"0"1"44,6-3 36,-6 0 26,14-5 19,-1 0 19,0 0 12,7-7 0,7-1 4,3-5 0,-3 1-2,6-10-8,0 1-2,0-3 0,-3-3-2,0 3-4,-9 3 0,-2 0-1,-2-2-5,-4 1 3,-2-1-7,-5 3-1,1 3 1,-7 2 0,-7 0-2,1 5-6,-5 2-1,-2 6 0,-7 5 0,4 4 0,-5 5-2,1 6 0,1 7 2,2 5 0,4 3 2,2 3-1,5 2-1,2 5 0,8-1-3,6-2 4,0 8-3,6-4-1,8-1 0,-1-3-9,7-4-24,-3-7-14,3-4-30,0 0-24,3-2-21,-3-3-17,-4-5-28,-1-3-18,1-2-19,-7 0-46,-4-5-74,0 3-306,-4-6-127</inkml:trace>
  <inkml:trace contextRef="#ctx0" brushRef="#br0" timeOffset="83714.58">6794 12019 1711,'4'-17'3,"3"3"10,3-2 31,-1 6 34,4 0 18,-3 2 8,8 1 9,-2 3 4,5 1-1,-6 3-6,5 3-5,-2 1-2,2 6-4,-3 3-18,-4-1 2,4 4-9,-8 1-5,5 0-7,-7 3-6,-1-3-1,-3 4-9,-3-1-7,0-3-22,0-2-21,-6 5-35,-4-5-33,0 3-33,-3-6-36,-2 4-44,3-7-77,-2-1-165,-2-1-90,-2-4-42,3-1-60</inkml:trace>
  <inkml:trace contextRef="#ctx0" brushRef="#br0" timeOffset="83929">7151 11882 1618,'18'-5'-1,"-6"5"31,-2 0 28,1 5 22,-5 2 13,-3 4 11,1 4 7,-4 5 1,-4 2 1,1 5-2,-3 4-8,-2 4-11,2-2-8,-1-2-4,4 2-11,-3 0-5,6-4-10,0 2-11,6-1-29,1-4-38,10-5-41,5 1-31,5-6-28,11-3-40,5-6-75,7-2-158,-1-5-257,2-3-151</inkml:trace>
  <inkml:trace contextRef="#ctx0" brushRef="#br0" timeOffset="85985.93">7911 12002 1783,'-10'3'2,"-3"4"13,4 0 28,-9 6 28,2 2 13,1 3 14,0 7 5,-5-1-2,6 5 1,-2-2-7,6 0-4,1 3-7,-2-2-8,8-3-5,3-3-7,6 3-5,2-5-6,4 1-5,6-6-2,4-1-8,1-4-1,11-3-8,-4-4 1,6-3-5,2-3-7,2-1 1,-1-9-1,-2 1 0,0-5-5,0-9-2,-4-4-2,-6-6-4,0-3 0,-8-9-9,-2-7 2,-4-8-4,-9-6-4,-1 0 2,-6-6 2,-4 2-7,0 3 5,1 15-1,-1 4 1,0 11-1,4 9 3,-4 7 10,4 10 9,0 4 5,0 7 10,3 8 20,3 5 16,0 2 9,0 12 5,0 3 5,8 8 1,-4 2 4,2 10-1,1 1-8,1 3-6,-2-2 1,5 1-7,2 1-2,1-2-6,3-1-5,-3-6-16,2 0-10,8-4 2,-3-3 0,-1-9-7,1-2-1,3-4-5,3-7 3,-8-3-2,5-2-3,-3-6-2,-1-2 1,0-6-2,-1-3-6,-4-4 1,-1-4-3,-4-3 4,-1-4-6,-1 8-5,-1-2 0,0 1 2,-3-1 0,0 8-3,-1-2-3,-2 7 3,-1 2 1,0 6 3,1-1-2,-4 5 2,3 4 0,-1-2-5,3 4 4,-1 2 5,-2 0-2,8 0-1,-6 6 0,6-4 3,0 0-1,3 0-1,4-1 2,-1 0 2,1-4-1,0-3 1,-1-4-1,2-2 1,-2-1-2,4-4-1,1-1-1,-2-2 0,-2-4 0,2-2 0,-5-6 0,-1-1-4,-2-4 0,-2 0 2,-2-4-1,-1 1 0,2 4-1,-5 0-1,0 3 1,1 3 2,-4 0-3,3 6 0,-6 0 3,3 7-5,-4 2 4,4 0-2,-3 8 0,3 2 2,0 2 0,3 1 0,1 1 0,5 6 2,2 1 0,5 1-1,4 1 2,7-1-1,0-2 2,3 0 2,3-2-1,4-5 0,-1-1 0,-3-5 3,1-4-1,-1-1-2,0-4-2,-3-3 0,0-3-3,0-4 4,0-6-5,-4-2-4,-1-2-6,-9-7-7,-2 0-10,-5-3-4,-2-1-13,-7 3 5,0 4-12,-2 2 5,-9 2-4,-2 5 7,2 4-10,-8 5 15,2 5 7,-2 6 5,-5 2 0,4 7-1,-1 4 10,5-1 1,2 5 2,0 4 0,6 0 7,0 0 0,8-1 4,0-1 9,4 1-2,0-3 4,4-2 5,6-4 2,2-1 1,6-6-3,-6-4 2,6-6-2,3-2-2,-1-4-1,1-9-3,1-2 2,-1-5-4,1-7-1,-6-6 4,-3-5-7,0-4 2,-4-13 8,-7-5-12,-2-6 5,-1-1-5,-10 2-9,1 5 10,-1 13-4,1 4 5,-1 12-3,-3 2 1,3 9-2,-3 10 2,-1 11-5,2 1 7,-1 10 1,-1 6 12,6 7 17,-2 7 4,0 6 7,5 3 11,2 5-4,2 5-1,5 1 0,0 5-5,7-1-1,5 6-3,1-2-5,10-5-4,0 0 2,-3-13-6,3 1 1,3-5-3,-6-4-1,3-7-6,-3-4 6,-1-3-5,1-7 0,-4-3-5,-2-5 0,1-3 0,-1-4-3,-1-8-6,-4-2-3,1-7 0,-1 0-3,-5-1-1,2 2-1,-7 0 3,5 6-1,-1-1-3,-4 4-2,-3 4 1,2 0 3,-5 2-4,0 6-1,-5 2 1,5 0 2,-3 7-1,0 1 3,3 1 1,-3 7-1,3-3 3,3 4 1,-3-2 1,3 7 4,-3-4 2,8 2 2,-5 0-3,3-3 6,4-1-3,1-2 1,-2-4 5,1 0 1,1-2-7,1-6 2,-2-2 0,4-2 1,2-3-1,1-5-3,-4-5-1,1-3-1,-4 0-1,-1-6-2,-1-3-3,-3-4 5,3 4-1,-8 4-2,3 1 1,0 2-1,-3 2-3,0 5-4,-3 5 2,0 4 3,-5 4-2,3 4 3,1 8-1,-3-3 0,1 6 3,3 0-4,-4 3 4,4 0 2,3-1-2,0 0 1,0 0 1,3 1 2,4-3-2,-1-2 4,0-4 2,5 4-5,-1-6 1,3-4 0,1 0 0,-1-1-2,4-4-3,-4-4 3,4-1-2,-4-3 1,4 0-1,-4-2 0,-1 0 2,-2-1-4,0 2 2,2 2-1,-4 1-4,0 1 2,-2 0-7,1 1 0,-3 1-2,1 5-4,-5 0 5,8 8-3,-6-3 3,2 4 4,3 2-1,-3 1 2,1 5 0,3-1 2,2 1 1,0 1 1,0-2-5,0 1 3,3 0 0,4-5 1,0-2 2,3 0 4,-1-2 1,11-7-1,-6-1-1,6-4 2,0-1-2,3-7 2,4-1-4,-3-2 0,-4-5 2,0-2-2,3-8 2,-10-3-2,0 1 0,-6 1-3,-4-1 0,-6 2 0,-7 5-6,-3 3-2,-4 5 0,-3 2 1,-3 2 1,-4 5-2,-3 6-2,-3 2 3,0 5 3,-4 2-1,0 1 3,4 4-4,-1-2 2,8 5 2,-1-3-1,1 0 0,2 2 3,7-2-6,1-2 7,3 0-3,0-2 5,6-1-3,0 1 1,3-3 3,1-4-5,7 5 1,-5-4-1,1 2 0,1 1 1,-1-2 1,2 1 7,-1 4 6,2-1 16,1 5 6,-4 6 4,2 0 6,-1 4 5,2 3-1,1 5-1,-8 0-4,4 5-3,-3-3-3,0 3 3,-7 3-8,-4-1-7,4 1-9,-7-3-19,1 3-31,-4-7-43,-4 1-41,1-3-28,-4-3-43,1 0-45,-7-3-54,-1-6-68,-6-4-181,3-5-100,-6-8 63,3 0-175,-7-12-238</inkml:trace>
  <inkml:trace contextRef="#ctx0" brushRef="#br0" timeOffset="86107.6">10229 11415 1912,'8'-27'-92,"-2"6"12,7 6 4,-2 5 9,-2 0 4,4 5-33,-5 0-121,1 2-199,4 2 75</inkml:trace>
  <inkml:trace contextRef="#ctx0" brushRef="#br0" timeOffset="86654.63">12298 11737 1194,'0'-10'72,"-8"5"14,8-2 18,-3 2 31,0 0 13,3 2 5,-7 1-9,4 2-15,-3 5 8,-2 2 3,2 8-9,-4 3 8,-1 8 17,2 0-7,2 7-11,1 2-11,-2 0-5,8 2-16,0 1-8,8-1-9,-2 1-13,10 2-6,2-4-5,5 0-10,7-3-7,3-7-20,7-5-31,-7-3-37,1-6-26,0 0-32,-8-3-29,1-6-34,-7 1-33,-4-2-39,-2-4-47,-4-1-128,-7-1-122,-6-1-116,-4-3-143</inkml:trace>
  <inkml:trace contextRef="#ctx0" brushRef="#br0" timeOffset="86790.27">12178 12055 1822,'6'-5'-29,"4"0"27,7-3 16,2 1 5,5-4-2,-1 4 0,4-3-1,3 4-3,-3-6-12,3 4-56,-3-1-38,-1-3-93,4-1-343,-7 4-32</inkml:trace>
  <inkml:trace contextRef="#ctx0" brushRef="#br0" timeOffset="87393.28">12665 11494 1525,'-8'-4'7,"5"1"33,0 6 30,-1 4 23,1 6 8,-1 2 17,2 10 6,2 2 14,0 9 10,2 1 12,-4 6 8,2-1 2,0 3-4,0 5-9,0 0-10,0-5-13,2 0-14,-4-3-13,4 1-9,-2-6-3,4-3-17,-4 2-9,3-11-6,1 1-7,-1-6-3,0-1-7,0-7-3,5-1-6,-2-6-9,0-3-14,1-4-6,1-6-18,-3-2-23,-1-2-11,6-3-10,-7-7-12,8 1-3,1-4 2,-1 4-1,-2-3 8,5 4 4,2 1 9,-2 4-2,3-2 8,-4 5 0,1 5 6,-2 2 2,3 3 4,-2 2 3,-1 2 3,-1 6 4,-1 2 4,4 2 9,-8 6 6,7 1 9,-6 1 13,3 4 2,-3 0 3,2 6-1,-1-4 0,-2-4-2,1 2-2,-1 0 2,5-7-1,-5 0 0,7-2-6,1-2 6,5-6-2,-1-5-4,1 2-10,4-8 7,4 0-1,0-4-4,6-7 1,-3-2-9,-3-8 2,3-5 3,-3-3 2,-3-7-10,-8 0 0,-7 3 5,-1 2-1,-8 7-7,-3 3 1,-5 3-1,-2 10 0,-2 0 0,-2 11-3,1 2 7,-4 11-2,1 5-1,2 3-3,7 2 0,1 3 14,2 5-7,8 2 2,5 1-5,9-3 6,8 6-17,3-7-30,12-1-27,5-6-32,8-4-43,-1-3-52,7-5-43,-3-6-75,-1-4-127,-2-2-64,9-5-93,-3-4-98</inkml:trace>
  <inkml:trace contextRef="#ctx0" brushRef="#br0" timeOffset="87940.02">14378 11950 1626,'-3'2'6,"3"-2"7,-6 12 20,2-1 22,1 4 18,3 3 14,-4 1 16,4 4 5,4 2 8,-1 0 2,4 0 0,2 5 3,5 0 8,-1 0-8,4-3-11,-5-2-8,3 1-11,-2-9-9,0 0-5,-2 1-11,2-4-7,0-1 4,-1-5-15,-2-1 1,2-4-9,-4-3-9,2-3 4,-1-4-16,-3-2-8,-3-7-14,-3-4-7,0-7-19,-3-6-4,0-2-6,0 0 1,3 0-4,0 5 3,0 2 1,3 3 4,3 1 5,1 0 2,-2 7 0,10 0 3,-5 2 2,-1 1 3,8 2 1,-4 5 7,4 2-2,1 0 6,1 0-5,4 3 4,4-3 1,0 0 5,3 2 1,-3-2 7,3 1 5,-4-1-2,1-3 2,-1 0 0,1 0-1,-3-1 0,-4 1 1,-4-2 0,1-2-1,-7 2 0,0-4-4,-3 2 3,-7 0 0,0 0-3,-4 2 0,-3-2-2,-2 3-2,-8 1 3,1 4-3,-5 4 4,1 0-6,-3 8 3,0 0-1,6 6 0,-3 1 0,3 5-2,4 6 3,3 1-1,0 3-2,6-4 0,4 3 3,0-3-1,7 6-1,7-3 0,2-1-2,4-3-17,0-1-22,7-4-29,-4-2-26,4-3-30,0-2-36,-4-6-22,4 1-25,-7-6-67,6 1-97,-9-3-246,0-3-117</inkml:trace>
  <inkml:trace contextRef="#ctx0" brushRef="#br0" timeOffset="88630.27">15246 12015 1737,'3'-7'-9,"0"1"20,0 1 26,7 4 16,-2 1 17,1 1 4,1 4 9,1 3 10,5 1 11,1 4 5,-1 2-4,1 1-4,2 1-9,-1 0-8,2 3-13,-4 1-1,1-1-5,-1-3-9,-2 0-3,-4-2-11,3 0-5,-4-2 0,-1-1-8,-2-2-1,5-3 0,-8-1-11,-1-4-1,3 1-3,-2-6-1,-3 3 0,-3-10-6,-2-2-2,5-5-3,-2-3-4,4-6 2,-2-9 0,8-3-2,4-4 2,-2-3 3,8-2-1,-1 0-2,3-11-1,3 5-1,-6 6 5,-2-1-2,6 3 4,-7 3-4,-1-1 6,-3 11 3,0-1 9,0 3 6,-3 3 8,-4 3-2,3 3 7,-2 1 6,-4 3 8,0 6-6,-4 1-6,-2 5 2,-1 7-6,1 5 7,2 7 5,-7 6 6,9 5 2,-5 8 10,4 6 5,0 4 8,3 7 1,0 2 1,3 4-4,4-5-5,6 4-7,-3-2-2,10 2-7,0-10-3,3 0-8,4-7-2,0-3-1,6-6-4,-6-5 1,6-7-9,-3-5-1,4 1-4,-4-8 1,0-5-3,0-3-4,-4-2 4,8-5-7,-4-2-1,-3-5-2,-8-9-2,1-1-4,-3-7-3,-4 0-10,-6-1-5,-4 0-4,-3 6-2,0 0-9,-7 2-8,1 5 4,0 4-2,-8 6 2,1 4 6,3 3 0,-4 8 4,1 4 4,-1 8 2,1 3 1,3 4 3,0 5-1,4 2 2,2-3 4,4 5-3,7 2 2,3-4 0,3 2 1,7-5 4,3 0-2,11 1 4,-4-9-5,0-3-31,3-3-37,-3-3-23,-3-1-24,0-2-29,-5-6-43,0 3-41,-6-3-35,-2-5-50,-8-1-143,0-4-100,-10-5 37,-1-2-50,-12-8-75</inkml:trace>
  <inkml:trace contextRef="#ctx0" brushRef="#br0" timeOffset="88786.85">15875 11697 1572,'-19'-4'42,"5"-5"-9,11 5-2,9-1 13,2-3 0,1 3 0,4-2-3,4 4-1,10-5-2,3 4-5,3-1-3,1 3-6,5 2-2,2-3-18,-1 6-27,3-1-28,4-2-29,-7 5-39,-3-3-71,-4 0-347,1 1-41</inkml:trace>
  <inkml:trace contextRef="#ctx0" brushRef="#br0" timeOffset="89013.76">16680 11697 1413,'9'3'-11,"2"-1"14,-1 1 30,2 2 23,-1-3 19,2 5 24,1-1 21,-1 1 16,-1 0 5,6 4 7,-1 2 9,-1 1-7,1 1 1,-4 0-12,-3 3-13,4 0-13,-8 1-5,1 1-17,0 3-6,0-3-8,-7 2-14,0 1-11,0 0-19,-7-1-29,3-2-34,-3 0-32,-2-3-35,-5-2-29,1 0-31,0-5-25,-1 0-35,1-6-50,-4 0-98,4-8-70,-4 3-118,4-7-54</inkml:trace>
  <inkml:trace contextRef="#ctx0" brushRef="#br0" timeOffset="89152.39">16680 11805 1480,'9'-8'16,"2"3"20,-1 3 16,2 6 29,2 4 13,2 4 11,2 6 9,5 8-5,-3 1-10,10 6-10,-4 4-6,4 1-11,4-1-24,-4 1-57,0-1-66,3-4-91,-3-1-237,7-2-218,6-3-119</inkml:trace>
  <inkml:trace contextRef="#ctx0" brushRef="#br0" timeOffset="90652.04">17710 11957 1653,'0'-5'-16,"-3"0"4,0 0 14,-1 0 19,0 5 20,1 0 17,-1 5 19,2 0 10,-2 5 12,1 3 14,0 1-1,-4 4 0,0 2-3,3 0 3,-2 6-12,0-4-6,3 2-10,-1 0-4,0 0-13,4-1-6,4-1 3,3-4-7,2 2-4,1-5-11,7 0-2,0-6-4,6 0-6,1-6-1,-1-2 8,1-1-18,1-4-1,2-5 0,-3 0-3,3-4-7,-4-4 6,1-6-5,-5 1-6,-5-6-4,-1-1-3,-3-4-3,-3 3 1,-4 1-1,1 5 0,-4 2 4,3 1-1,-3 4-6,0 5 2,-3 1 4,-1 7-2,4 4 3,0 0-1,-3 12 0,0-2 2,6 3 1,0 2 1,1 3 0,5 1 7,-2 4-7,3-2 4,3-2-2,1 1 3,2-4 3,1 4-6,0-4 0,0-3 4,2-1-4,-2-2 9,4-2-14,-9-4 11,6 2-6,-2-6 2,-2 0 1,2-2-6,-2-6 2,-5 0-1,4-7-1,-2-2-3,-1-2-4,-4-5-8,1-6 1,0 3-1,-4 1 0,0-1 4,1 3-1,-1 0 2,0 4-1,-1 3 2,3-1-2,2 4 6,-4 1-6,7 3 4,-1 0 1,2 3 3,2-1-5,0 4 6,1 4 1,0 0-2,-1 3 3,0 1-1,0 1-6,-3 7 11,1 3-3,-2 3-2,-2 0 4,-2 4-2,6-2 4,-4 2 1,-4 4 0,4-2-3,0-1 3,-3 2 3,2 0 6,0-4 4,1 3 1,0-4 3,3-1-7,-4 1 6,1-4 9,4-1 13,-1-5 12,2-3-11,-1-2-2,5-5-5,-2-2-10,-1-6-1,0-4 1,4-6-5,-4-7-7,1-5-1,-1-11 3,-3-8-1,-3-6-6,-1-15-4,1-7 0,-4-30-6,-3-1 0,0 13-1,-3 17 3,3 3-5,-7 18 0,4 3-1,3 15 2,-3 3-6,3 15 3,0 6-3,-3 10 6,3 10-1,0 7 10,0 11 5,-4 4 6,8 13 16,-1 10 14,0 8 3,7 7-2,-3 5 2,3 2-2,3-3-2,1 2 0,5-4-1,1 1-1,4-8-5,0-2-1,2-7-1,-3-8 0,1-3 2,2-7 2,-2-8-1,-1-4-2,-3-9-3,0-2-5,0-8-3,-3-2-3,3-7-3,-4-5-4,-2-6-3,-1-10-1,1-4-3,-4-11 0,-4-7-8,0-4-3,-2-6 3,0-1-8,-4 1-15,-4 5 3,-3 6 2,4 5-3,-3 7 4,2 5-1,1 9 0,0 9 6,-5 3-3,5 7-1,-3 7 5,3 1 0,-4 6 2,4 5 4,-1 7-2,0 2 6,4 2-2,0 2 2,0 2 1,0 4-4,0 2 4,4-1-1,0-2 2,-1-1-1,4-7-1,-4 0 0,0-6 1,0 1-1,0-4 6,5 0-2,-5-2 0,0-5-1,1-3-1,-1-4-1,3-4-1,1-4-1,-3-5-3,2-1 1,4-4-4,0-4-1,0 2 0,0 1-8,3 1 4,1-1 0,-1 5-1,4 1 2,-2 4 1,3 5-3,2 4 1,0 3 5,0 5-3,3 2 3,5 6 4,-7 2 2,0 3-2,-1 2-2,0 2-1,-3 3-9,-4-3-25,-3 1-36,-3-1-16,-4-3-25,-3-2-39,-6-2-39,-5 0-45,-2-5-40,-4 0-117,-6-3-159,0-4 16,-7-3-132,-3-3-165</inkml:trace>
  <inkml:trace contextRef="#ctx0" brushRef="#br0" timeOffset="90784.69">18831 11900 1876,'0'-11'-26,"6"-1"18,1 4 14,3-1 8,0-1 2,0 3 2,4-2-5,-2 1-4,9 2-9,-8-2-32,7 1-56,-4-1-112,5-2-344,-9 3-46</inkml:trace>
  <inkml:trace contextRef="#ctx0" brushRef="#br0" timeOffset="90952.24">18507 11547 1589,'-16'-1'14,"2"-2"-6,0 3 8,9 0 3,-1 0-2,6 3 0,9-2-3,0 4-10,3 1-42,13-2-68,-2 1-178,10 3-148,4 2 58</inkml:trace>
  <inkml:trace contextRef="#ctx0" brushRef="#br0" timeOffset="92657.81">20234 12071 1352,'27'-3'81,"0"0"38,0 1 9,0-4-1,3 0-4,-12 0-1,10-2-3,-8-2-12,0 0-5,-8-2-7,2-3-10,-3 0-12,-8 0-4,4 2-7,-7 1-7,-7 2-7,-3 0-2,0 2-8,-8 6-3,-2 2-6,0 2 1,-6 4-5,4 3 1,-8 6-7,3 3 2,0 2-5,7 1 3,4 0 2,5-1-3,1 2 4,7-1-8,3-4 0,3 3 2,4-5 1,2 0-2,5-2 1,-1-3-1,8-5-5,-4-3 5,2-4-2,5-1-4,1-7-3,-3 0 1,4-8-4,-4-4 3,3-3-7,-5-5 6,-5-5 2,3-7-9,-8-3 2,0-5 1,-8-5-4,-2 0 1,-2-5-1,-6-5-3,3 12 2,-2 3 3,-3 8-4,2 5 0,3 6 0,5 9-2,-7 7 1,-1 5 3,6 8 1,-2 4 2,0 8 4,4 2 12,0 6 3,-2 7 0,4 5 6,2 5 7,0 3-5,3 9 4,3-2 5,-1 1-2,8 0-5,2-1-2,11 6-5,0-14-1,5 1 4,-2-9-2,7-1 3,-7-10 11,1-4-1,5-1-5,-4-11-3,-2 0 1,3-4-5,1-5-2,-4-6-1,0-4-8,-3-6 2,4-4 0,-8-3-6,-5-1-9,-5 2-9,-2-1-6,-5 0-5,-5 5-9,-4 2 1,-4 3-2,-5 4 6,-1 4 0,-4 4-2,-2 7 1,-1 2 7,-3 5 2,0 8 2,0 0 2,4 3 5,-8 7-1,7 2 1,4-1 7,2-1 2,5 2 6,3-3-5,3 2 1,6-4 2,2 0 5,5-3 0,4-3-4,5 0 6,-1-5-6,5 0-1,1-5 1,0-3 2,6-4-5,-3-1 2,-1-1-3,6-4 1,-2-2 0,-3-5 3,-3 0-4,-4-8-2,-1 1 3,-7-4-2,0 2-5,0-7-1,-12 4-2,-1 0-7,-2 2-6,-2 2 1,-1 1 4,-5 5-3,-1 0 1,-1 5-2,-1 8 3,2-1-1,-1 5 3,-4 0 2,4 5 2,4-1-1,-4 4 1,3 2 5,0 1 2,3 1-2,2-2-3,4 2 4,2-2 3,3 0-6,-4 0 4,1-2 2,6-1-4,-4 1 6,4-3-1,1 0 0,-2-1-3,1 2 3,1-1 0,-8-3-1,3 3-2,0 0 2,-2 0-1,-1 3 2,-3 2-2,0 2 3,0 5-1,0 1 1,-3 4 5,3 4-1,-4-1-1,4 5 6,0-1-2,4 3-2,-4 4-1,3-3 1,5 2 3,-8-3-5,3-4 5,-3 2-2,2-5-1,-2-2-4,0-1 2,0 0 4,0-8-4,-2 6-3,-1-8-1,-5-3 1,5 1-4,-3-5-3,-2-2-8,3-6-2,5-4-8,-8-3 7,8-5 1,8-10 3,-3-5 4,5-6-7,5-6 1,4-3 2,7-5 2,2 0 1,2 3-1,0 5-1,-7-2 6,4 7 2,-5 2-2,2 3-2,-3 4 8,-4 3-4,-4 5 2,3 4 1,-9 0 5,3 0 0,-4 4 0,1 2-3,0 1 1,-7 1-4,0 1-1,-3 4 2,-1 1 0,4 2-6,0 0 1,-10 5-1,7 2-2,0 1 1,3 1 2,0 1-2,0 2 3,3 6 0,0-3 0,0 3 2,8 2-2,-5-4 3,1 5 3,-1-3-3,5-1-2,-1-2 2,-1 1 0,-2-7 8,7 6-9,-5-5 2,5 0-1,-4-3 3,7 1 4,-4-4-3,4 2 2,-1-4 0,1-2 1,3-2 2,0-4 0,0 2-6,0-6 5,-3-2-1,2-3-5,-2-2 9,4-4-4,-8-4 0,4 0-2,-11 3-1,1-1 6,-4 4-6,0 1 0,-3 0-2,0 3 2,-6 5-2,-4 3 1,-1 2-5,-2 5 3,4 5-1,-12 5-1,4 2 5,1 2-4,-1 6 1,4-1-1,-1 1 2,8 2 1,-4-2 0,7 3 3,0-3 1,3-2 4,6-1-1,4 0 8,0-2-4,10-2 1,-6-4-2,2 0 3,4-6-5,4-2 1,-8-1-5,11-1 3,-4-5 0,1-2-5,-3-2-1,4-2 1,-8-1 3,-1-1-3,-3-6 3,1-1-6,-4 1-2,-4 0-5,2 0-8,-5 2 5,0 4 3,-3 1-1,0 1-5,-3 5 0,0 4-2,-1 1 2,-2 4 3,2 5-3,4 1 6,-10 4-7,10 1 4,0 2 2,10 3-4,-6 2-20,9-3-20,4 0-23,-1 0-29,10 1-47,4-3-50,4-5-64,2 0-169,-2-5-77,0-5-110,-1 0-117</inkml:trace>
  <inkml:trace contextRef="#ctx0" brushRef="#br0" timeOffset="93003.39">23069 11205 1689,'4'7'-4,"6"6"32,-7 5 37,3 4 24,-6 5 12,7 8 19,-14 5 8,7 8 4,-3 5 9,0 1-6,0 1-7,3 1-11,-7-5-1,4 2-2,6-3-21,-3-7 11,7-6-6,-4-3-8,3-2 0,8-5-6,2-3 9,5-6-27,-5-5-2,1-3-9,3-5-7,0-3 0,-3-4-11,-1-3-1,4-8-3,-3 1-4,-4-8-6,-3-3-10,-3 1-7,-3-6-10,-4 3-10,-4 1-12,-6 0-12,-3 4-10,-4 3-8,-8 3-3,7 3-13,-12 4-17,3-1-38,0 2-48,7 6-60,-10-4-120,14 2-208,-5-4 33,8 2-89,3-1-116</inkml:trace>
  <inkml:trace contextRef="#ctx0" brushRef="#br0" timeOffset="93135.04">23759 11572 1776,'24'0'11,"-4"0"-14,3 3-14,-9-3-45,-1 0-149,-7 0-297,-2-3-14</inkml:trace>
  <inkml:trace contextRef="#ctx0" brushRef="#br0" timeOffset="93919.82">8772 12600 469,'0'0'83,"3"0"107,-3 0-47,0 0-38,4 5-8,0 2 23,-4 1 3,0 6-6,2 7 23,2 4 7,2 7 2,1 3-5,0 5-8,-1 7-9,1 1-12,0 2-7,-2 2-15,0-2-7,5 3-9,-4-3-5,1-5-11,4 0-10,-5-7-17,0-3-19,1-6-43,4-3-39,-5-1-43,0-8-32,4 1-27,4-3-43,-8-8-104,1-4-350,4-3-162</inkml:trace>
  <inkml:trace contextRef="#ctx0" brushRef="#br0" timeOffset="94127.26">9062 12927 1782,'0'-27'3,"4"3"20,-4 10 14,0-1 17,0 8 25,-4-3 14,4 5-2,-3 2 2,3 2-5,0 1 3,0 0 12,-6 16 2,3-3-5,-2 9-3,2-1 4,0 8-18,3-4 1,0 12-10,3 1-9,0 5-5,5 5-16,-2-4-33,1 4-42,-1-3-38,5-5-57,-5-4-52,1 0-42,-1-6-60,2-4-134,-8-4-73,3-5-43,-6-2-32</inkml:trace>
  <inkml:trace contextRef="#ctx0" brushRef="#br0" timeOffset="94859.33">8892 13334 1478,'-3'-12'65,"-1"4"-7,4-1 6,4 1 25,3-2 14,0 3 2,2-1-4,4-1 2,1 0-9,6 2-3,0-3-7,0 3-5,10-1-5,-3 1-7,6-3-4,4 2 1,-4-5-11,3 4 0,-1-4-6,1 3-5,-6-2-2,0-1-5,-7 1-1,0-2 4,-2 0 4,-5 2-6,-2-4 1,-5 4 3,2-6 6,-8 6-3,-3-3-3,-3 3-4,-1-1-6,-3 4-2,1 0-3,-4 1 0,-4 7-2,-2 1-6,-1 4-4,1 5 1,-4 3 0,3 3 1,-3 7-2,3 4-4,4 3-1,-1 1 3,5 0 7,5 0-2,4 1 0,0-2 7,10 1 8,1-2 9,5-3 0,4-3 9,10-1-10,0-5-3,7-3 0,-1-3-8,4-5-1,-3-5-2,0-3 0,3-1-4,-1-4-2,5-6-1,-7-1-2,-4-6-3,3-1 2,-6-6-2,0-2-7,-9 3 3,-5 0-1,1-2 4,-7 7-1,0 3-2,-3-2-5,-1 6 4,1 0-8,-3 6-3,-1-2 2,0 7 1,-3 4 1,0 0-4,0 9 5,0-2-1,3 6 0,-3-3-1,0 8 5,4-3 3,-1 4-1,4-1 2,-4 2 4,4-2-1,-4-3-1,4 2-4,-4-5-1,0 1-1,1-6 3,3 4-1,-4-1 8,0-2-6,1-4-2,-1 1 3,3 0 3,-2-10-8,-1 0 1,1-2-2,-1-5-2,0-5 0,4 0 7,-4-2-16,0-3-6,1 1 3,3 1-4,-1 1-8,1 4 4,3-3 4,-3 5-16,0 3-13,2 5-4,-2-2 5,3 4 0,0 8 9,0 3 0,4 1 6,-5 7 6,1 2-1,1 4 2,-2 5-2,1 3-15,4 0-30,-4 2-35,-1-1-34,2 1-38,2-4-36,1 2-37,-1-6-51,-4-6-91,5 0-78,2-3-176,5-3-141</inkml:trace>
  <inkml:trace contextRef="#ctx0" brushRef="#br0" timeOffset="95255.9">10710 13127 1764,'14'-27'21,"-2"4"14,-2 5 27,1 6 27,-6-3 20,-1 8 5,0-1 0,-4 3-2,0 0-1,-4 5-11,-2 0-12,-8 5-2,0 5-9,-6 2 2,0 9 6,-2-1 3,2 6-3,0 3 4,0 0-7,3 2 2,4 1-3,0 0-8,5-2 7,5 0-5,6-4 7,5 6 7,5-7 7,7-4-9,3-2-2,7-1-4,4-1-8,-1-10-9,0-2-3,1-1-6,-1-4-6,4-4-6,-1-5 2,1-2-9,0-3-4,-4-6-5,0-6-2,1 2 0,-7-9-7,-4-7 0,-4 1-4,-1-2-3,-12 4-8,0 2 0,-2 2-8,-4 8-15,-4 0-10,1 5-3,-6 8-7,-1 1-3,-1 7-6,2 5-20,-5 5-13,4 5-11,0 5-14,7 2-9,-4 2-15,3 5-23,4 0-20,8 0-22,-2 5-28,7 2-60,11 2-173,6-2-86,9 0 38,22-2-22,9-3-32</inkml:trace>
  <inkml:trace contextRef="#ctx0" brushRef="#br0" timeOffset="95668.8">12298 12902 1400,'9'-18'-13,"1"6"24,-3-3 18,-3 5 20,2 0 18,-6 6 13,3-4 3,-3 4-9,4 4 2,-4 0-7,0 0-3,0 9 8,0 1 8,3 2 5,-3 8 1,0 1 16,3 1-7,-3 5-7,3-1 1,1 8-8,3-2-8,-1 1-2,1 1-7,7 2-10,-4-1 0,13 1-3,0-2-11,2-1 1,5-3-4,5-3 1,5-4-13,-10-6-29,0-2-8,1 2-19,-7-8-32,1-4-42,-9-1-45,5-1-50,-8-6-73,0 3-137,-5-9-88,-5 0-59,-6-3-57</inkml:trace>
  <inkml:trace contextRef="#ctx0" brushRef="#br0" timeOffset="95835.35">12388 13133 1480,'0'-6'9,"6"1"14,4 1 24,0-1 15,7-4 7,6 2-5,1-1-12,2-1-3,1 1-4,9 1-6,-9-3-15,3 2-32,0-5-36,0 5-42,-4-4-102,-2 0-369,0 2-59</inkml:trace>
  <inkml:trace contextRef="#ctx0" brushRef="#br0" timeOffset="96420.23">12790 12659 1579,'-2'-2'15,"-1"4"34,-2 4 8,5 1 23,0 8 17,5 3 24,-5 3 19,3 8 3,3 3 11,0 3 5,1 5 4,1 0 4,1 8 0,-3-1-10,9 3-13,-2 0-14,-4 0-11,8-7-10,-4 1-15,1-3-6,-1-9-10,-2 1-10,2-8-4,-7-3-4,5-2-5,-2-5-7,-2-3-15,3-6-4,-3-4-14,3-7-12,-7-2-10,3-5-11,2-9-22,2-1-11,-4-3-9,0-3-4,5-4 0,-1 1-4,-1 4 8,5 0 4,-1 1 7,-3 6 0,1 3-8,1 2-1,2 3 2,-4 4 3,3 5 8,-2 0 4,-2 9 4,1 0 2,-3 6 9,0 0 1,-4 6 3,0 2 5,1 2 4,-1 3 12,4-5 3,-4 6 4,4-2 4,3-2 6,-4 2 12,5-4 5,2-3 5,4 0-1,2-2 1,5-4-6,2-4-5,1 1-3,3-8 3,-3 0-4,3-3-6,-3-5 0,6-7 2,-3 0-1,0-2-7,-6-3-1,-5-6 2,2 2-15,-12-4 0,-2 1-8,-3 2-5,-8-3-8,-6 6 2,0-1-5,-5 5 9,0 6-2,-2-3 1,-2 8 2,2 4 2,4 6 0,-4 4 4,7 1 0,2 4 0,4 8 4,8-3 0,4 3-2,5 8-1,3-3-11,8 3-9,10 4-31,-2-7-50,12 3-60,-1-3-64,4-3-154,0-6-138,-4 1-132,0-7-155</inkml:trace>
  <inkml:trace contextRef="#ctx0" brushRef="#br0" timeOffset="98536.82">15376 13002 1755,'12'-19'-35,"-1"-1"13,-1 4 19,-4-4 22,-3 2 17,2 6 9,-5-3 11,0 5 11,0-3 8,0 1 1,-8 2-7,5 3-8,-3-1-6,-7 4-7,2 4-7,-5 3-1,-1 1-6,-4 8-5,2 1-9,2 1-13,1 4 0,5 2-3,1 0-2,7 5 3,6-4-3,1 3 1,10 6 6,-5-5-6,12 5-2,-2 0 5,5 3 8,2 2 5,1-2 1,0 1 1,3-1 1,-3-1-4,-11-1-1,1-2 1,-4 1-1,-7-2-5,1-3 0,-3-3 2,-4 3-5,-7-7-6,3 1-7,-2 1-4,-4-8-7,0 2-5,0-7 1,0 3-2,0-7 3,2-3-1,3 0 1,0-3-3,3-4 2,4-3 3,6-4 1,6 2 3,-1-10 3,10-2 7,4 0 7,3-5 9,3-1 7,4 2 0,-1-4-4,1-1 0,-7 3-1,0 0 2,-3-3-6,-4 2 3,-3 2 0,-7 5-1,0-1 4,-2 2 10,-5 3 4,-2 5-3,-1-2 3,-3 2-4,0 1-2,-7 5-2,1 1-5,0 4-2,-8 4-2,4 2 2,-4 5-5,-2 8 0,5 3 2,2 2-3,-1 5 2,3 5-1,3 0 1,8-3 0,-1 9 8,7-4 3,3 1 2,4-4 1,10 5-1,3-5-5,7-1 4,-1-6-1,-3-4-3,5-3 0,2-6-4,-4-1 1,1-5-2,0-6 0,-1 3-7,1-10 3,-1 3-3,-2-8-1,-4 0-2,-3-6 1,-4 1-2,-4-2 0,-5-2-9,-4-2 0,-7 1 2,-3 3-8,-3-1 0,-3 3-5,-2 3 2,-2 2-2,-2 1 0,-1 10-1,-4-4 2,-4 6 0,2 4 2,-5 6 0,1 2 5,0 5-4,3 0-1,3 0 2,0 5 4,4-4-2,3 1-1,3 0 2,4-5-3,3 1 1,0-1-6,7 1 0,2-5-2,2-1 3,2-2-1,0 0 2,1-5 2,2 0-1,-2 0 2,-1 0 1,1-7 1,2 4 2,-6-4 2,0 2-1,-4 2 2,4-6 2,-2 3-1,-5 0 6,0 2 2,0-1 1,4 2-3,-7 1-2,3 2-1,-3 0 4,0 10-3,0-3 0,0 4 2,-3 4 1,3 2 5,-3 8 9,3 0 0,3 0 4,0 7 14,0 1 0,8 2-2,-1-2 0,2-1 3,2-3 2,-1 2-5,0-6-4,1-7 2,0 0-1,-2-4-3,6-2 2,-6 1 1,6-10-6,-2-6-2,-2 3-6,2-8 7,0-6-10,-2-6-2,0-6 8,-2-3-13,-2-8 0,5-4-2,-6-9-2,-3-6-4,2 2-2,-5 1 2,1 7 3,-4 5-6,3 7 3,-3 3-3,0 7 0,0 0-5,0 7-2,-3 7 3,3 0-2,0 10 4,0 0-1,0 0 5,3 17-4,-3-5 2,0 2 1,3 4 4,0 1-5,3 4 5,-1-1-4,1 3 5,1-5-1,-1 1 1,8-1 1,-4 2 0,2-5 6,3-1-5,-2-4 0,0 0 2,4-2-1,-4-2-1,4-8 2,0 0-4,-1 0-2,1-8 0,3-5 2,-4 1-3,2-6-1,-6-6-1,6-1-4,-2-8-5,-6 1-7,3 1 2,-3 4 3,-3 3-1,3 0 2,-3 7 0,-4 0-2,3 1 0,-2 4-2,-4 3 1,4 3-1,-1 6 5,-3 0-2,0 11 0,0-4 4,3 5 3,-3 3 1,3 5-3,1 5 5,2-5-2,1 5 3,3 5 1,3-2 2,7-2 0,1-2 2,6 1 3,-2-8 0,2 0 2,6-4-4,5-5 1,-5-4-3,4-4 5,-1-4-3,4-4-1,-4-1-2,2-7-1,-2-1 3,-6-4 0,3-6-2,-6 2-1,-6-5-5,-6 0-10,-4-2 1,-4-1-2,-4 6-4,-6-1-7,0 2 1,-5 7 3,-1-1 2,-1 8-2,-8 2 3,6 8 1,-6 2 4,6 5 2,-6 2 1,3 5 2,0 3 1,3 5 4,4 1 6,2-2 1,2 3 4,4 3 2,0-1 2,4 0-1,2 1 3,2-2 0,4-1 1,3 1-4,-3-5-1,6-2 1,1 0 3,1-4-3,4-2 1,-1-3-2,3-4 0,1-3-1,-3 0-1,2-3-3,-2-9 0,-1 0 11,-3-3-10,-3-7 0,-1 1 0,-2-4-1,-7 0 1,-1 0-1,-3 0-1,0 3 2,1 1-2,0 6 1,-4 1-1,0 1-4,0 1 4,0 5-3,0 4-1,0 1-1,0 2 2,0 0-1,0 0 2,0 14 4,3-7-1,-3 6 1,3-5 4,1 1 1,2 3 0,-3 0-3,4 0 4,0-3-2,-4-1 0,4 2 0,-1-5-3,1 2 2,0 1-1,0-8-3,-4 3 3,7-6 3,-3-2-6,-1-5 3,4 0-1,0-4-3,0-1 0,0-2-2,4 0 0,-4 5-1,-1-2 4,1 3-7,1 2 2,2 3-4,1 0-1,-2 6-2,-2 3 4,4 2 2,-1 8 6,1-1-6,-1 9 0,-3-1 4,3 2-4,-3 6-1,4-2 4,-1 3-8,1-2-27,-5-2-34,3-2-30,0-3-36,-2-3-32,-2-2-32,4 0-42,-6-4-78,4-7-140,3 1-162,-2-5-119</inkml:trace>
  <inkml:trace contextRef="#ctx0" brushRef="#br0" timeOffset="98937.75">18757 12972 1766,'14'-15'21,"-8"8"-6,-3-1 14,0 3 23,-3 0 14,-3 5 21,3 0 13,-6 10 4,-1-1 2,-7 8 1,2-1 0,-6 9 0,2 6-6,2 1-5,-2-3-5,2 4-7,2 5-9,5-2-8,0-2-3,3 1-8,4-7 2,8 5-6,2-4 7,2-4-3,6-8 13,5 4-9,-4-11-8,8 0-3,0-5 0,0-1-9,0-4 2,3-2-6,-3-5-3,3-1-6,0-4 0,0-5-7,-8-4 3,2-4-8,-4-2 7,-4-4-5,-5-1-3,-1 2-5,-10-8-24,0 4 9,-4-1-1,-5 4-5,1 4 0,-1 4 2,-4 7-2,-1 2 3,4 7-5,-4 2 6,5 10-3,-1-1 1,3 10 2,3 1-1,1 5 7,3 5-2,7 0 3,3 7-14,3-1-16,1 3-18,2-5-36,1 3-50,2-3-44,16 2-63,-13-7-158,5-2-169,3-4 61,3 5-93,5-11-101</inkml:trace>
  <inkml:trace contextRef="#ctx0" brushRef="#br0" timeOffset="99642.19">20071 13022 1570,'7'-10'-44,"3"3"23,-4-1 11,1 3 10,0 0 22,-4 1 8,4 1 6,-4 0 14,0 1 3,-3 2 8,4 8-1,-4 1 6,4 1 1,-4 5 5,3 0-3,-3 3 1,0 4 5,0-2 3,3 6-1,-3-2 1,3 1 1,4-2-4,-4 2 0,4-3 0,3 0-3,0-1 1,4-4 1,5 0-5,1-2-4,4-4-9,-2-4-2,5-4-8,0-3-7,0-3 1,3-4-9,-3-1-3,6-2 2,-3-10-5,-3 1-3,-1-1-3,-2-6 0,-1-2-2,-6-2-4,-2-2 0,0 3 1,-9 3 5,1 6-4,-7-5-6,0 7 2,0 3-8,-7 3-6,-3 2-3,-1 5-4,2 2 2,-4 3-2,-1 3 6,1 2-9,2 3 2,1 1 0,5 4 6,-2-1-1,4 1 2,-2 2 9,10 3 10,-5-1 7,6 1 0,1 1 4,-1 2-10,0-1 0,5 2 1,-4-4 1,3 1-4,-3-2-8,-4 4-17,0-3-26,-3-1-36,-3-2-55,-5 3-55,-1-3-51,-4-3-117,-5-7-170,3 3 11,-2-8-61,-7 0-71</inkml:trace>
  <inkml:trace contextRef="#ctx0" brushRef="#br0" timeOffset="99773.35">19844 12620 1558,'21'-8'-31,"-1"4"3,6 4 2,4 0 0,3 1-18,11 5-54,2-1-142,1 2-123,10 5 125</inkml:trace>
  <inkml:trace contextRef="#ctx0" brushRef="#br0" timeOffset="100177.79">21158 13040 1092,'17'19'51,"0"2"20,-4-1 21,0 2 27,1-7 4,-1 5 3,-4-1-3,12 7 2,-12-3-7,5 3-11,0-2-7,-2-2-12,-1-2-7,-2 3-10,1-5-6,-2-1-6,2-3-4,-8 1-6,6-4 0,-2-1 13,0-2 12,-2-1 11,7 0-15,-11-7-3,0 0-5,0-10-6,0 3-9,0-8-4,0-3-6,-8-4 8,5-6-5,3-5-9,-6 2 2,2-2-4,0 5-6,4 3-3,0 0-1,0 3-1,4 2-4,0 3-2,2 4-2,5 2 3,-6 2 1,9 4-7,-3 2 3,2 6-5,4-1 1,-4 5 1,4 6 2,-4 3-6,0 1 6,-3 3-4,3 2 3,-2 3-5,2 0-11,-7 0-32,1-4-31,0 1-40,-4-3-31,7-2-42,-7 4-35,4-10-49,-3-2-125,2 4-111,4-9-115,-1-1-118</inkml:trace>
  <inkml:trace contextRef="#ctx0" brushRef="#br0" timeOffset="100724.33">21919 12927 1728,'10'-12'18,"-7"2"-6,0 5 17,-3 2 22,0-1 5,0 4 12,-6 9 6,-1 1 4,0 5 8,-6 8 2,3 4 2,-7 1 0,4 5-1,3 1-5,-3 1-10,3 5-7,-1-8-3,5 4-8,3-4-4,3-4-11,0-1 3,3-4-4,0 2-3,4-3-1,3-7 0,0 2-7,7-8 0,-4 0 2,0-1-6,4-8-6,0 0 1,-1-5-2,1-2-5,3-7-2,-6-1-1,5-2 0,-2-8-7,-4-5-8,-2 3-10,-5-6-3,-3 1-5,1 4-3,-4-2-3,-7 5 0,4-2-2,0 1 3,-11 4-1,4 2 1,0-1 7,3 2 1,-3 2 1,1 2 2,1 3 3,2-1-1,-1 2 4,4-1-2,0 2 0,3 1-1,0-2 5,3 2 1,0-3 1,4 3-1,-1-1 1,5 0 2,-5-3 3,4 6 0,4-2 1,-1 0-1,1 4 0,-11 1 2,10 1 2,1 3-1,-8 4-1,7 2 4,-2 5-2,-2 4 4,1 7 3,1 5 6,-5 3 0,1 5 3,-1 5 0,-3-1-3,5 12 2,-5-3-1,0 2-1,4-3-6,-1-4 2,-4-6-2,10-1-11,-2-2-12,-2-6-12,7-3-30,-5-3-10,4-5-22,-1-2-33,1-4-28,2-4-44,-3-4-104,-7 2-135,2-10-137,-2 2-71</inkml:trace>
  <inkml:trace contextRef="#ctx0" brushRef="#br0" timeOffset="100847">22046 13084 1434,'0'-7'-81,"6"2"11,1-2 8,2 1 6,5 2 1,10-4-39,-8-1-117,11 0-63,-4 5 207</inkml:trace>
  <inkml:trace contextRef="#ctx0" brushRef="#br0" timeOffset="101622.04">22926 13104 832,'10'-3'17,"3"2"8,-6 1 19,6-3 8,1 3-1,-1-5 4,0 2 5,-3-2 4,0 1-1,0-4 3,0 1-2,-3-3-3,6 2 1,-9-7-2,-1 5-1,4-5 3,-7 0 0,-7 3 2,7 0 4,-3 1 3,-1 1-6,-6-3-4,0 6-7,0 2-3,-6 5-6,2 0-4,-6 0-3,0 10-4,0 5-2,-3 3-3,3 1-4,-1 4 2,5 2-5,-1 2 4,4 1 10,7 0 0,-5-3 0,5-1-3,2 2 2,4-1-2,0-8-3,4 2 1,2 2 2,5-6-1,2-2 2,-4-4 0,5-4-8,2 3-3,-2-8 0,6 3-5,-3-6 1,0-2-5,2 0 9,-2-5 2,3 0 5,-3 1 1,-4-2-1,1-2 13,-5 4 0,2-2 6,-1 4-6,-4 0-4,4 4 0,-10-4-4,7 4-4,0 3-4,-7 0-2,0 10 4,0 0 1,0 5-8,0 6 5,0 1 3,0 2 5,0 5-8,0 8 2,0-4-2,0-4 0,0 8 0,0-7-7,-7 8-9,7-13-36,0 3-23,-3-6-28,-1 3-26,4-5-36,-10-3-37,4 3-30,-1-9-62,0-4-121,0-4-136,1 2-137,-1-10-158</inkml:trace>
  <inkml:trace contextRef="#ctx0" brushRef="#br0" timeOffset="102696.4">23049 13109 1842,'10'-12'-5,"7"2"27,-1 0 39,5 5 21,-5 0 14,-2 3 10,2 2 12,6 2-9,3 3 1,2 5-9,3 5-4,-7-3 3,7 6-6,4 2-1,-13-3-7,7 7-12,-1-4 1,-11 2-10,12-1-11,-12 0-2,0-3-5,-2-3-3,3 2-10,-8-5 2,1 1-3,1-5-1,-2 2-7,-2-3 6,4 1-9,-5-6-1,1-2-3,-7 0-6,0-10-2,3-4-8,-3-1 1,3-6-1,4-4-10,-3-4 8,9-7-5,-7 4-1,8-1-2,2 0 5,-2 3-3,9 3 1,-6 2-6,0 2 8,-1 6-1,-3 2 5,4-2-14,-4 5 10,-2 1-4,5 4-6,-9-1 2,0 0 2,-1 6 2,4 0-4,-7-1 2,1 6 5,3-1 0,-7 5-6,0 1 2,-7 2 5,3 1-1,1 1-2,-7 5 4,4-2-3,-8-1 5,4 7 0,4-6-3,-8 0 4,4 0-9,4-3 4,-1 2 6,0-5-2,7 1-7,-7 0 11,4-2-7,3-1 1,0-2-5,3 0 4,4-1 1,0-1 0,0 0 1,2-3-2,5-6 1,-1 5-3,0-2 8,1-7-4,-1 0 0,4 0-1,-4-2 7,1 4-7,-1-7 11,-7 8-15,5-4 8,-5 4 0,1 0-1,-4 4-2,0-4 3,-3 4-4,4 3 3,-4 0-1,7 10-1,-7-5 1,0 5-4,0 0 3,0 2 2,3 1 5,-3 2 1,3 0 8,4 5-3,-4-8 5,8 6-1,-8-5 6,10-1-2,-10 0-1,8 0 4,5-4-3,-2 1 2,2-5-7,-2-4 2,5-4-1,-2 1 3,7-5-10,-8-2 9,4-5-13,-4 0 5,5-5-2,-12-2-2,5-6 7,-4 3-14,0-8 10,-6-1 11,-4 5 3,0 3-1,3-2 3,-3 6 3,0 2-3,0 2-5,0 6 4,0 2 1,0 4-3,0 6 6,0 0 4,0 18-3,3-3 10,-6 2 7,3 6 8,0 4 4,0 3-2,0 8 8,-3 2 3,3 2-9,0 0-4,0 4 3,0-3-9,0 1-6,3 2-5,-3-9-3,3 4-2,-3-7 0,7-4-6,-7-2-1,0-3-4,0-3-1,0-2 1,3-3-2,-3-1 2,2-3-5,-2-4 1,0-6-3,-2-6-3,2 3-7,-3-22-7,-4 2-10,1-13-10,-6-7-6,7-10-6,5 1-8,-7-4 2,14 2 3,-7 5 2,3 5 2,7 4 3,-6 4 3,2 3-2,4 10 10,0-1-4,7 7 2,-12 7 1,10-1 5,-2 8-6,-1 3 6,-4 4 4,2 8 1,0 3 1,-10 1-1,0 6 5,0 4-2,-10 5-3,0-5-22,0 4-46,-3 0-41,-4-3-36,-3-2-32,0-3-36,4 0-37,-1-8-39,-4-2-139,12 0-119,-12-8 32,12-7-72,-1 0-98</inkml:trace>
  <inkml:trace contextRef="#ctx0" brushRef="#br0" timeOffset="103267.39">24305 12612 1582,'15'-10'-42,"-2"5"27,-1 4 52,3 2 29,-2 7 15,4-1 20,-4 8 18,0 5 5,-3 5 14,4 5 11,-1 6 2,-3 1 18,3 9-43,4-3-8,-14 5-3,7-1-13,-6-1-6,6 1-7,-4-2-15,4-8-7,-6 1-5,6-5-6,-7-6-6,0-2 1,8-2-3,-11-3-1,6-3-7,1-2-2,-4 0-5,4-7-5,3-5-3,0-3-1,-4-3-3,5-9-6,2-2 3,1-6 0,-5-6-10,1-3-2,4-3-2,-1 0 3,-7 4-6,2 6 5,-2 4-6,4-4 4,-7 4-12,8 8 4,-11-3 4,0 6-1,3 5-1,-3 4 16,0-2-18,-3 13-3,6-3 5,-6 2-5,6 1 3,-3 2 5,0 0 0,3 2-1,-3-2 5,0-2-1,7 2 0,-7-3 2,0-2-3,3 0-4,-3-2 5,3 1 2,-3-1-7,3-4 1,5-1 12,-8 2-9,3-1 3,7-4-3,-7-4 4,0-1-6,8-2 2,-8-3-3,0 0 3,4 0-2,-7 1-1,3 1 2,-3 1-6,0-2 8,0 4-3,0 1-4,0 4 0,0 0-3,0 0 2,3 13 0,-3-4 14,0 2-13,3 3-9,-3-4-20,8 5-21,-8-5-19,0 5-36,3-4-41,0-4-41,4 5-36,-7-7-79,3-3-171,0 1-49,0-3-137,-3 0-157</inkml:trace>
  <inkml:trace contextRef="#ctx0" brushRef="#br0" timeOffset="103386.07">24744 12893 1759,'-8'-29'-25,"5"7"5,3 2 2,0 2 6,0 3 0,3 3-3,5 5-22,-5-4-39,7 4-47,-7 1-133,11 0-141,-8 4 93</inkml:trace>
  <inkml:trace contextRef="#ctx0" brushRef="#br0" timeOffset="103657.35">25030 12813 1084,'10'2'37,"-10"-2"12,7 3 31,0 0 42,-4-3 19,-3 4 18,0 1 9,0 2 12,0 3 2,0 2-11,-10 5-7,3 4 3,0 4-7,1 0-6,3 0-8,-8 5 2,8-3-8,3 2-3,0-3-5,3 3-2,11 0-8,-8 1-7,15-5-9,-5 0-12,4 0-7,4-4-8,6-5-6,-7 2-12,3-3-19,1-6-32,0 3-50,-5-3-52,3-6-60,-6 2-65,7-5-77,-5 0-174,3 0-158,-11-5 68,4 2-188,-4-6-237</inkml:trace>
  <inkml:trace contextRef="#ctx0" brushRef="#br0" timeOffset="108731.78">3043 14275 601,'-3'-3'43,"-1"3"138,0-5-52,1 3-35,-4 2-29,5-6-8,-6 2 9,3 4-15,-3 0 6,5-5 4,-3 2 3,2-3 3,0 5-5,2 1 4,2 0-3,0-6-6,2 4 1,2-1 10,2-1 7,4 1 0,0 3 3,4-8 4,0 3 2,2 1-4,1 4 0,2-8-1,-1 8 4,5-5-4,-4 5-8,2 0-2,-1 5-2,0-2 0,-3 4-6,3 3-4,-4 2-1,1 0-6,-4 5-1,-3 0-7,-3 5 0,0-4-8,-4 7-3,-3-8-2,0 5 1,0-1-8,-3 1 1,-4-5 1,3 1-12,-2-3 8,2-3-15,1 4 3,-3-2-8,-1-6 0,0 2-4,0-2-1,4-1-10,-3 4 1,3-10 0,-1 5-3,-3-6 4,7 2 2,-3 3-3,-1-5 2,4 0 5,0 0-3,0 0 3,0 0-1,7-7 1,0 7 4,0 2-7,2 3 8,2-2 11,-1 4 4,3-5-2,-3 6 11,0 4 12,3-1 1,-2-1 2,-2 5 6,-2-5 3,-1 4-1,-2-3 2,0 4 9,-4-5 1,-4 5-5,-6 2-4,0-2-2,-4-5-5,-2 5-5,-4-4-3,-7 3-4,1-6-5,-4-4-2,0 2-2,-4 1-13,0-7-16,4-5-6,-6 3-17,6-4-13,0 2-12,-4-11-19,4 5-22,1-5-20,2-3-22,0 3-28,4 5-27,6-4-24,-1 3-41,6-4-106,-1-3-133,3 11-153,0-3-149</inkml:trace>
  <inkml:trace contextRef="#ctx0" brushRef="#br0" timeOffset="108964.73">3643 14572 1816,'20'17'51,"-3"1"15,-10 8 34,-1-2 26,-3 1 14,-3 1 5,-3-2-6,-3 9-11,-1 2-7,-7 5-13,1 0-14,-4 2-2,1-5-16,-1 9-10,1-11-35,2-3-33,1 1-37,-4-6-46,7-4-49,1-6-49,4 3-56,-4-5-129,5-7-118,1 2-114,0-5-99</inkml:trace>
  <inkml:trace contextRef="#ctx0" brushRef="#br0" timeOffset="109581.74">3910 14400 1563,'5'-3'13,"0"3"-2,1-7-5,-6 7 21,0-8 9,-2 5 2,2 3 4,-4-4 0,-1 1 12,3-2 6,2 2 4,0-2 0,0 3 6,0 0-5,2-6 7,7 1 9,-3 1 5,7 2 11,-2-1 8,5 2 9,0-3-2,1 5 0,3 1 6,-3 0-13,3 0-5,-3 0-10,-1 7-5,4-4-8,-7 2-7,7 5-6,-5-3-4,1 1 2,-2 1-2,-5-1-4,1 4-11,-4 1 5,-1-1-12,-2 1-3,-3 4-2,-3-6-7,-5 4-2,2 0-2,-1-5 0,-2 0-2,-2 4-2,1-3-5,1 4-5,-2-8 2,1 4-3,0-4 1,0 0-1,3 3-9,1-3-3,3-4-10,-5 2 2,5-2-5,3 1 0,3-1 3,-3-3 0,11 0-1,-2-3 4,1-1 6,1 1 2,2 3 0,1 0 4,2-5 11,1 5 13,2 0-3,2 5 8,-1-2 8,-1 4 10,2-5 6,-4 11 5,-1-2 8,-6-4 3,4 10-6,-8-2 0,-3-3-4,0 9-5,-6-4-5,-3 3-6,-4 3-5,-4-4 0,-5 6-6,-1-2-3,-7 3-4,0-4-4,-3-5-3,0 2-13,0-2-21,-7 0-33,4-2-34,3-8-27,0 3-33,3-2-41,0-8-47,4 0-48,0-8-103,6-2-192,4-3-22,3 1 62,3-10-111,7 4-141</inkml:trace>
  <inkml:trace contextRef="#ctx0" brushRef="#br0" timeOffset="109779.22">4789 14567 1815,'30'15'25,"-5"7"24,-9-1 28,-2 1 36,-9 6 26,-1 5 14,-4 6 4,-6-2 13,-4 11-12,-4 0-11,-2-3-18,2 2-12,-5-2-15,2 3-39,1-6-51,-6-2-54,6-7-61,2-6-68,6 0-57,-3-4-148,0-1-130,9-11 20,2-4-29,0 1-20</inkml:trace>
  <inkml:trace contextRef="#ctx0" brushRef="#br0" timeOffset="110392.2">5310 14316 1585,'30'-12'124,"-3"0"-9,-3 4 18,-12 4 13,2-1-5,-4 5-4,-3 5-13,-7-3-7,4 5-13,-8 4-9,-3-2-8,4 4-9,-7-1-7,4 4-10,-8-2-5,4-6-6,4 4-1,-5 1-8,1-5 0,1 2-6,-2-8-4,5 3-4,-4-5 2,3 3 0,0-6-7,1-4 2,-1 0-4,4-4-4,0 4-4,3-11 5,0 1-7,0 2-2,3-3 2,3 0 2,1-2-4,-1 3-2,5 0 2,-1 1 7,2 4-2,6-3 9,-1 5 5,-1 3 4,4 0 1,0 4 13,0 3 6,0 0-2,0 4 8,0 4 1,0 5 1,-4-4-2,-2 9-4,-1 5-1,-2-6-6,-5 8-5,-2 0 4,-4 0-12,-4 3-2,-2 2-2,-5-3-3,-2 6-3,-4-6-2,-2 3-5,-2-5-7,-2 0 2,-4-5-9,-3 3-10,3-5-6,0-4 0,2-2-4,1 1-7,1-10-4,-1-3 0,5-3-9,1-5-2,2 1 4,2-10-6,5 7 5,6-5 8,3-3-2,3 3 0,3 0 8,7 6 13,4-2 11,4-2 11,5 11 9,0-5 1,1 7-4,3 4 16,-3-1-3,3 5-2,3 2-2,-3 5-3,0 0-1,0 2-2,0 1-3,-3 0 7,-3-1-10,1 5-10,-8-4-35,7 0-42,-5-4-48,-1-4-43,-1 5-48,2-5-51,-5-2-77,6-1-153,0-4-57,-3 2 33,2-10-80,5 5-95</inkml:trace>
  <inkml:trace contextRef="#ctx0" brushRef="#br0" timeOffset="110572.7">6231 14559 1667,'7'6'82,"-4"1"14,0 3 26,4 0 17,-3 7 15,-1 7 12,0-2 2,1 5 1,-4-1 6,0 0-14,0 12-13,0-3-14,0-2-18,0 2-16,-4-3-47,8 1-55,-4-8-65,0 0-68,0 0-68,3-6-65,0 1-166,3-9-91,1 4 34,0-11-28,3 2-23</inkml:trace>
  <inkml:trace contextRef="#ctx0" brushRef="#br0" timeOffset="111161.88">7022 14172 1591,'23'-7'127,"-7"-1"-11,1 5-11,-7-1 13,0 1-2,-3 3-5,-4 7-13,-3-7-11,-3 11-3,-1-10-11,-2 13-3,-4-10-11,0 4-5,-4 5-3,-2-4-7,-1-1-3,0 2-4,1-2-3,-2-1-7,6 1-1,-6-5 1,6-2 7,-6 5 1,6-12 0,-2 5 0,4-2-2,1-5-2,2-5-5,-4 1-1,8-1-4,-1 1 0,4-5-3,4 2 6,-1-8-6,5 6-2,2 0 3,2-1 6,2 3 10,5 4 9,1-3 8,1 4 10,6 3 5,-1 4 6,1-2 5,0 10 9,3-2 8,-4 6-2,1 4-1,0 4 0,-3 1-9,-5 0-3,1 6-4,-4-2-5,-5 4-5,-4-1-11,-1-1-1,-3 2-6,0-1-3,-6-1-5,0 2-4,0-1-4,-4-1-3,-2 2-3,-5-6-7,1 2-1,-1-3 2,-2-1-9,-1-2 1,-4 1-1,2-2-2,2-7-6,-6-1-5,9-7 0,-2 0-9,-1-7 0,4-1 0,3-2-3,3-5 1,4 0 1,0 3 1,3 4-2,6-7 7,4 8 5,4 4 8,2-2 20,4 5 20,4 5 10,-2 2 15,8 11 10,5 0-7,-5-1-2,6 10-10,1 4-9,-4 1 0,0 4-25,0-2-58,-6 4-71,0-1-100,-7 4-114,-10-9-157,0 0-247,-10-7 44,-7 0 94,1 0-329,-4 0-391</inkml:trace>
  <inkml:trace contextRef="#ctx0" brushRef="#br0" timeOffset="115800.72">2906 14090 365,'-3'0'56,"3"0"-5,-11 0-18,11 0 7,-2 0 0,2 0-6,0 0 6,-9 0 1,9 0 3,-2 0 6,2 0 3,-3 0 8,3 0 9,0 0-5,0 0 14,0 0 4,0 0 8,0 0 4,0 0 1,0 0 2,0 0 1,-7 0-3,7 0 0,0 0-5,0 0 3,0 0 2,0 0 0,0 1 0,4 5 4,-1 2 4,0-4-4,5 9 10,1-1-14,1 4 7,1 6 7,1 3 2,0 0 11,6 3-3,0 4 3,4 2-5,-1 5-5,5 3 18,4 3-2,4 3-9,-1 2-9,0-1-8,4-5-3,-4 5-9,1-6-3,-5-3-2,-2-5-8,0-1-5,-4-1-10,-2-8-8,-2 5-2,-2-10-4,-1-3-7,-2 3-2,-1-8-6,-2 5-3,2-3-3,-7-2-3,2 1-3,-2-3-5,0-2-11,-2 2-9,-4-2-13,0-1-24,0 0-31,-4 3-32,4-8-30,-3 4-41,0-4-42,-3 3-54,1-5-50,2-7-91,0 1-169,-4 2-15,4-9-230,-3 1-310</inkml:trace>
  <inkml:trace contextRef="#ctx0" brushRef="#br0" timeOffset="116271.49">3453 14250 2066,'0'-3'-167,"0"-4"84,0 7 27,0-6 17,0 1 12,0 5 23,3-4 25,-3 1 26,0 3 13,3-5 16,-3 2 14,0 3 8,0-5 7,0 3 8,0 2 3,0 0 5,0 0-17,0-2-3,0 2-5,0 0-7,0 0-1,-13 9-4,4-6 21,1 5 8,-5 1 4,0 4 3,-4 5 5,-6 1 12,-4 13 7,-3 7 7,-7 6 7,-2 5-1,-18 17-2,-6 0 2,3 6-6,0-5-1,2 4-7,2-10-3,10-6-36,5-6-6,8-7 3,0-9-6,6-1-3,4-3 0,3-10-9,3 2-3,4-4 24,-1-1-8,1-2-11,7-3-4,2-5-10,1-1-12,6 2-36,1-5-42,2-6-59,-3-2-75,7 2-88,-3-4-108,-3-1-140,-1 5-299,-6-9 66,-11 4 102,-9-1-444,-14-1-535</inkml:trace>
  <inkml:trace contextRef="#ctx0" brushRef="#br0" timeOffset="128604.79">3940 14165 1012,'0'0'220,"10"0"-98,-10 0-52,6 0-22,1 0 6,-4 1 0,4 5-4,0-6-2,-1 0 3,-2 0 2,2 3 10,1-3 9,0 0 4,3-3-1,0-3-2,4 5-5,-5-7-3,8-2-5,-1-3-5,8 1-4,6-5-5,0-4-1,10-4-5,0 0-6,7 0-6,3-4 1,7-4-6,-1 0-2,1-1-3,-1 4-1,1 2-5,-6 3-10,1 3-22,-6 4-24,-2 8-29,-3-3-33,2 9-35,-3-1-79,-3 5-189,-1 5-184,1-5-92</inkml:trace>
  <inkml:trace contextRef="#ctx0" brushRef="#br0" timeOffset="128959.84">6040 14122 1520,'-6'8'-63,"0"-6"11,-4 8 15,2-2 23,-1-1 17,2 1-6,-3 2 30,-1-5 13,-1 5 17,1-8 17,2 3 2,-1 3 14,0-8 8,2 0-2,2 0-6,0-5 0,6-3-2,2-1-1,6-2-4,2-7-11,3-2-5,7-5-7,3-2-9,7-8-5,3 3-4,5-11-2,-2 0-6,7-2-4,1 8-5,-7 5-9,-1-4-31,-3 7-37,1 1-60,-4 10-56,-7-4-164,4 5-202,-7 7-17,-3-5-54</inkml:trace>
  <inkml:trace contextRef="#ctx0" brushRef="#br0" timeOffset="129290.95">7452 14050 1452,'3'5'-33,"0"-1"12,0 4 20,1-3 27,-4-2 23,3 1 22,1-4 6,-1 0 0,4-4 6,-1 1 2,4-5 0,4-1-1,2 1-2,1-6-5,3-4-8,7 0-7,-1 1-7,6-8-5,10-5-6,-6 2-10,6-3-24,9-1-41,-11 3-53,8 3-58,-9-6-124,12 0-412,-12 1-174</inkml:trace>
  <inkml:trace contextRef="#ctx0" brushRef="#br0" timeOffset="133931.97">4040 15599 885,'0'-2'-8,"0"2"148,4 0-10,-4-6-10,0 6-19,0 0 4,0 0 0,0 0-5,-4-1 8,4 1 9,0 0 0,0 0 1,-10 7-7,3-7 0,4 2-8,-1-2-7,-6 9-12,4-9-3,-1 7-12,-2-7-3,-2 8-6,4-6-6,-3 5 2,-1-7-15,2 8 0,3-8-4,-4 7 5,3-4-9,-1-3 7,3 4-2,-1-1-1,-3-3-4,4 0-1,-5 0-3,0 0-4,0-7-1,0 4-5,3-4-2,-3-1-6,0-7 4,4 6-3,-1-8 3,3 8-9,4-6 1,0 3 2,4-3-2,-1-1-1,4 7 0,6-6 0,-3 2-6,2 1 5,3-1 2,0 0-7,6 4-1,-4 1 7,0 1 10,3-1 2,-4 8 11,4 0 33,0 5 10,0 2 0,0 1-4,-3 4-3,0 4 0,-4 6-4,1-2-2,-5 6-2,-2-2-3,-4 1-8,-3 5-5,0-2 1,-3-2-5,-4 8-3,1-2 1,0 1-6,-5-1 0,1-5-6,-3-1-2,-1 3 1,2-3 1,-6-1-4,2-8 0,2 1-2,-2 0-2,-1-3-1,4-6 0,-7-1-4,5-6 6,0 3-10,-2-10-2,1 3-2,-1-6-2,4-7 1,-4 6-2,7-9 3,0 3 4,3-3-8,-1 3-2,6 3 4,-1-3-1,3 4-1,3-3 7,4 4-1,3 3 9,0-1 12,3 1 17,4 7 15,3 0 12,-5 4 7,13 1 10,-1 3-6,3 7-1,-4 2-13,4 0 5,0 1-12,1 5 0,-1 2-6,0 2-1,0 3-6,-6-5-5,-5 3-3,4-3-5,1-1 0,-8 2-7,5-9-1,-5 3-1,-2-2-10,-2-6-6,2 3-20,-1 0-34,-2-5-39,-1-1-37,3-1-40,-3 1-17,0-2-31,-4-5-50,5-2-83,-8 0-115,4-5-220,-4-2 31,3-7 85,-2 5-210,3-6-261</inkml:trace>
  <inkml:trace contextRef="#ctx0" brushRef="#br0" timeOffset="134552.81">4883 15990 2105,'4'0'-4,"-4"0"10,0 0 16,3 10 34,-3-3 28,0 8 16,0 3 0,0 4 4,-3 3-7,3 3-5,-4 7-4,0-3-11,2 3-11,-1 5-1,-2-5-13,3-2-4,-1 7-26,-1-8-33,1-5-38,-1 4-44,0-4-44,4-1-57,-2-2-150,-1 1-174,-2-8-106,3 7-122</inkml:trace>
  <inkml:trace contextRef="#ctx0" brushRef="#br0" timeOffset="135936.31">5481 15550 1554,'0'0'-96,"0"0"16,0-8 14,0 8 20,3 0 6,-3 0 17,0 0 10,0 0 9,0 0 3,0 0 11,0-2 14,0 2 2,0 0 10,0 0-2,3-3 12,-3 3 2,0 0 10,0 0 4,0 0 4,0 0 4,-3-4-1,3 4-2,0 0 2,0 0-4,0 0 0,0 0-5,0 0-4,0 0-1,0 0 2,0 0 11,0 17 7,0-10 1,0 1 1,3 2 5,0 5 0,1 3 0,0-1 1,-1 5 6,3-3-30,1 7 13,-4-1-4,4 5-2,0-2-6,-4 4 4,4 1-5,-4 2-3,0-2 5,4-4-16,-3-1 8,-4-1-6,6-2-7,-6-2 2,4 2-4,-4-3 1,3-5 2,-3 1-12,0 0 3,3-3-5,-3-3 0,0 3-9,0 0 4,0-4-6,0-2-2,0-1-8,0 4-17,3-7-24,-3 3-19,3-1-26,-3-2-31,4-1-36,-4 2-37,4-4-53,-4-2-83,6-8-171,1 8-44,-4 0-90,0-1-124</inkml:trace>
  <inkml:trace contextRef="#ctx0" brushRef="#br0" timeOffset="136345.22">5968 16047 1609,'3'0'-23,"-3"-6"17,0 6 15,0 0 13,6-1 22,-6 1 15,0 0 10,0 0 13,0 0 14,-6 9 11,3 4 15,-1 0-3,-2 2 3,2 2 5,-3 9-19,1-2-7,-1 9-6,1-6-6,-1 6-12,-1 0-4,2-1-11,2 0-5,-1-4-6,5-3-10,-4-1-27,1 0-27,3-7-37,0 0-41,3-2-41,1 0-45,-1-10-91,7 2-173,-4 1-66,5-8-53,-1 0-63</inkml:trace>
  <inkml:trace contextRef="#ctx0" brushRef="#br0" timeOffset="136870.13">6638 15516 1531,'3'-1'-2,"0"-2"7,-3-2 13,0 5 14,0 0 20,2-3 21,-2 3 12,0 0 12,-2 11 17,2-4 14,-3 4 6,3 6 21,3 5-5,-3-4 25,2 7 12,4 10 2,-3-2 0,3-1-4,1 8-5,-1-5-10,2 5 0,-3-3-9,6 11-11,-3-13-15,1 5-13,4-1-13,-7-3-10,5-4-12,-1 1-7,-4-6-11,1-2-31,0-2-59,-1-3-74,0-5-83,1-1-134,1-6-193,-3-4-174,-5 4 68,-2 1-296,-9 0-388</inkml:trace>
  <inkml:trace contextRef="#ctx0" brushRef="#br0" timeOffset="148690.22">3570 15441 341,'0'-1'69,"3"1"-35,0-3 37,0-2-10,2 5-11,-5 0 5,3-7 8,-3 7-9,3-3 13,0 3 5,-3-5 13,0 3 1,3-1 7,-3-2 0,0 5 0,0-2 0,0-3 0,0 3 4,-3-4 2,3 6 3,0-2-8,0 2 0,0 0-4,-3-3-5,3 3-2,0 0-2,-3-4-9,3 4-5,0 0-8,0 0-5,0 0 3,0 0-1,3 7 4,0-5 10,4 6 0,2 4 12,2-2 2,5 5 3,1-3-2,3 12-12,3-5-4,1 5 13,-1 2-4,7 7 1,0 4 18,-3-7-13,3 11 4,-5-9-7,3 8-6,-1-5 12,-1 5-7,1-5-8,-4-1-5,-3-3-9,0-4-7,4 3-5,-4-5-1,3 3 1,0-3-11,-2-3-1,-2-2-5,2 3 1,-1-3-4,-1-5-4,-5-1-2,2-2 0,-2 5-5,-1-8 1,1 4-2,-4-6-4,-1 3-1,2-3-2,-4 1-1,-1-4 2,0 4-4,2-2 0,-2-3 0,1 4 0,-4-5-4,0 6-1,1-3-8,-1-5-21,-3 2-5,0-2-24,0 0-9,0 0-8,0 0-4,0 0-12,0 0 2,0 0-1,0 0-4,0 0 3,0 0-9,0 0-10,-3-7-18,-1 5-25,-2-4-24,-1 1-29,1 1-38,-2-5-66,-1 1-140,-1 4-58,-1-4-91,2-4-98</inkml:trace>
  <inkml:trace contextRef="#ctx0" brushRef="#br0" timeOffset="149140.35">4303 15632 1600,'3'-7'-23,"1"-3"18,0 3 16,-1 4 20,-3-5 19,3 1 11,-3 4 7,0-2 6,0-2 10,0 7 1,-3-3-5,3-4-3,-3 7 5,-5 0 3,2-3-1,6 3-2,-10 3 3,4-3 1,-5 2-8,5 3 9,-4 2-5,-1 1 4,-2 2-5,1 1 0,-2 6-4,-2-2 19,-5 10 5,-3 0-2,4 0-6,-6 9-10,0 7 4,-4-7 5,0 7-2,-4 6-9,-3-2-4,-1 3-3,6-4-7,-4-1 5,6-5-6,0-1-2,3-5 1,0 1-11,3-8-2,5 1-3,2-2-2,-3-2 1,7-4-4,0-3 1,2-2-3,1 4 3,1-5 0,6-1 1,-5-2-3,2 0-3,-1-2-3,1-5-7,6 5-2,-3-7-16,3 0-35,0 0-51,0 0-60,0 0-66,9-1-83,-9-5-114,3-3-289,-6 6 39,0-3 100,-11-2-233,-2 8-268</inkml:trace>
  <inkml:trace contextRef="#ctx0" brushRef="#br0" timeOffset="161866.04">5664 17097 754,'6'2'185,"-2"4"12,-1 0-30,1-5-25,-2 2-7,3-1-9,-5-2-9,3 6-12,-3-6-4,0 1 1,0-1 2,0 0-4,0 0 7,0 0 1,-14-7-3,7 7-2,1-5 1,-5 4-5,2-5-5,-4 0 0,0-2 3,-4 4 0,0-1-1,1-3-31,-8 1 10,0 7-18,-2-5 0,0 3 5,-4 4-1,0 1-10,0-1 1,3 5-7,-6 10 1,3 0 7,3 5-7,-3 2-2,6 5-2,1 3-3,-1 2 1,8-1 8,6 0-1,-4 1-1,11 4 1,0-2-4,3-2-3,0 2-3,6-7 4,4-2 1,4 6 3,2-8 1,4-1-2,1 0 2,6-7 4,-5-4 5,5-4-2,0-4 3,3 2 1,0-7-1,0-1-3,0-7-2,6-4-2,-6-3-9,4-6-4,-4-6-1,0-5-6,-7-3-4,4-5-5,-10-6-5,-4 1-1,0 3-5,-9 3-6,3-5-5,-7 7-7,0-1-8,-5 4-18,-1-2-19,-1 6-17,-2-3-30,1 14-27,3-4-32,-3 7-36,5-5-46,-3 8-49,3 4-41,-1-1-77,4 3-162,0 1-3,0 6-229,7-2-290</inkml:trace>
  <inkml:trace contextRef="#ctx0" brushRef="#br0" timeOffset="162222.63">6338 17324 2118,'0'0'-49,"-4"7"23,4-2 20,-3-1 27,0 1 29,-4-1 24,4 12 24,-1-2 9,-3 4 17,1 5 3,0 2 26,-1 4-2,0 7-12,0-2-6,-2 2-12,2 1-5,-4 1-15,5-3-10,0-1-11,-1 2-9,4-3-7,-5-2-6,5-2-16,-3-5-13,6 1-42,-3 1-25,3-6-38,-4-1-36,4-4-42,0 0-28,10-2-50,-4-5-62,-2-2-135,3 0-86,3-4-146,-4-2-156</inkml:trace>
  <inkml:trace contextRef="#ctx0" brushRef="#br0" timeOffset="162682.4">7121 17048 1717,'7'-8'-35,"-1"-2"21,2-4 12,-5 8 25,0-7 18,-3 6 19,0-3 12,0-3 9,0 8 14,-3-2 1,-3 1 3,-2-2 0,2 4 0,-7-1-1,2 5 0,-5 5 4,-1-1 4,-3 4 9,0 10-18,-3 2 2,3 3-2,0 4 3,2 3 1,3 2-2,4 1 14,4 2-2,0-3-10,5 1 5,2-3-5,2-2 5,8 1 5,-2-3 0,8 1-2,5-5 8,-2-1 10,7-1 3,5-8 0,-1 1 1,0-6 2,3-2-5,0-3-2,2-4-35,-2-3-4,0-5-7,0-5-2,-3-3 0,0 0-14,-3-6-5,-7-3-7,-3-6-8,-4-2-11,-3-3-5,-10 6-17,0-5-32,-6-1-32,-11-5-38,-10 6-53,-6 5-54,-7 1-59,-14 12-88,-12-3-187,-2 11-212,-14 4 89,-15 7-433,-37 7-559</inkml:trace>
  <inkml:trace contextRef="#ctx0" brushRef="#br0" timeOffset="169002.02">10030 14797 1445,'3'-5'245,"3"3"-98,-2-4-23,-1 6 11,1 6 16,-1 1 2,4 5-13,-4 11 3,0 3 26,4 6 9,-4 8 0,1-3-5,-1 11-8,-3-6-14,4 8-16,-1 1-13,0-2-10,0 1-11,4-2-10,-4-6-8,1-2-7,-1 2-11,-3-4-7,7-1-15,-4-4-28,-3-5-37,3-2-49,0 0-45,1-3-38,-1-1-36,-3-4-25,3-6-21,-3 3-34,4-7-61,-4 2-115,-4-10-79,-2 0 30,-4-3-25,0-4-23</inkml:trace>
  <inkml:trace contextRef="#ctx0" brushRef="#br0" timeOffset="169262.83">9559 15009 1425,'7'-12'40,"-3"-1"14,4 1 7,6-3 20,2 5 16,6-4 12,-4-4 2,10 0 0,4 3-2,2 0 0,3 3-11,3-3-7,10-3-6,0 3-9,0 0-5,4 3-8,3-3-7,-4 4-7,4-4-1,-10 8-8,-1-3-3,1 3-11,-4 0-26,-10-1-19,-3 5-25,-3-4-35,-3-1-49,-1 5-51,-10-4-44,-7-1-103,-6-1-100,0-4-126,-3 4-55</inkml:trace>
  <inkml:trace contextRef="#ctx0" brushRef="#br0" timeOffset="169876.19">10319 14391 1578,'-3'-1'16,"3"-5"41,0 6 44,0 13 38,3-5 27,5 9 20,-5 8 28,7 8 17,-4 1 11,8 17 4,-1 9-5,-7 5-6,5 2-13,-1 5-11,-1-4-24,-1 7-14,5-7-13,-4-1-14,2 1-7,-8-10-18,10 6-9,-2-11-33,-1-3-6,2-3-2,-4-12-14,2-1-5,-4 0-4,4-9-3,-3-1-4,-5-6-2,6-3-8,-2-7-6,1-1-12,0-7-16,-5-7-16,3-8-20,-2-5-13,-3-10-10,6-3-4,1-2 1,0 1-1,3-2 5,0-1 6,2 2-2,-2 2 5,8 9-2,-6-2 8,8 1 5,-6 8 0,4-1 6,-6 5 5,5 8 2,-4-2 4,4 7 1,-4 0 5,1 7-1,-1-2 2,-4 11-1,6-1 6,-5 2 2,-1 8-1,2-2 12,-1 4 1,-1-2 0,2 8 3,-5-6-3,4 3 2,4-2 0,-1-3 9,1-1-8,2 2 2,4-9 2,4 6-3,-2-14 3,2 4 1,3-10-3,0 5-1,-1-8 0,4-6-1,-3 4 1,3-14-3,0-1 1,-7-8-2,4-8-2,-7-4-6,-4-3 2,-2 0-3,-4 5 8,-4 0-5,-2 6-1,-4 0-2,0 7 0,-7-1-1,0 11 2,-5 5 0,1 7 3,-5 0-3,2 7 1,1 4 7,0 6-4,-1 5 1,8 3 0,-1 3-1,4 4 2,3-2-2,3 0-20,7 2-27,10 6-8,6-3-36,15-2-31,2-6-47,10 6-44,11-8-58,-8-3-129,14-4-165,-7-8 0,5 0-172,17-3-230</inkml:trace>
  <inkml:trace contextRef="#ctx0" brushRef="#br0" timeOffset="170655.93">13268 15366 2040,'3'-4'43,"1"-1"12,-1-2 18,0 4 11,-3-4-4,0-1-2,0-1-2,-3 1-3,-4-7 1,0 2-4,-6-9-4,-4 4-2,1 1 6,-8-6-8,1 6 3,-4-6-2,1 6 6,-4 1 5,7 7-11,-7 1-4,-1 6-7,1 4 3,0 3-7,-3 7-4,0 4 1,3 6-1,0-4-7,2 1 0,8 6-1,1-2-4,-2 2 2,8-2 4,6-5 0,1 1-7,2 4 0,4-5 0,4-3-3,2-6-1,9 9 1,-3-11-4,6 2-8,1-1 0,1-2-1,1-6-1,1 0 1,1-6-2,1-3-3,0 1-3,-5-9 2,2 2-1,-1-10-3,-7 4-1,1-3 0,-1-6-3,-7 9 3,5-1 1,-5 5 6,1-1-2,-4 3 7,3 5-2,-2-5-3,0 8-2,-1 4 2,4 6 11,-4 4 6,3 8 13,5 3 11,-5 7 23,4 7 6,0 1 1,4 9-2,-8-6 2,4 10-13,4 0-2,-5 3-7,1 2-7,-3-1-4,0-1-5,-1-1-2,-2 3-6,-1-12-3,-3-1-2,0 2-3,-3-5-2,3-6-1,-4-3-6,4-6-2,-3 5-5,-3-9-12,2 1-12,-3-10-15,1 3-23,-4-10-10,3-8-3,0 3-1,0-10 2,4-7 0,3-3 3,0-3 0,3-12 4,8 5 6,2-5 1,4-2 6,6 0 3,0-2 10,7 5 2,-3-1 2,3 5 4,0 2 2,0 1 18,-6 6-5,-2 2 4,-1 4 1,-4 2 4,-1 3 1,1 0 19,-4 8 12,-2-1 5,2 6 4,-5 2 5,7 2-5,-5 6-4,0 7 2,-4 0-6,5 3-5,-5-1-3,-4 5-1,7-1-7,-7 3-26,-2-2-33,4-2-45,-1 4-42,-3-7-52,4-3-43,-4-3-51,0 4-67,-4-5-136,4-8-126,0-2 31,0 0-177,-7-5-237</inkml:trace>
  <inkml:trace contextRef="#ctx0" brushRef="#br0" timeOffset="170808.04">13411 14797 2060,'0'-32'8,"0"9"-9,6 13 8,2 0-5,-2 3 4,4 1-1,1 6-9,2 6-12,-1-4-20,2 6-21,2 6-27,2 1-41,-1-3-93,-1 6-308,-2 5-31</inkml:trace>
  <inkml:trace contextRef="#ctx0" brushRef="#br0" timeOffset="171019.99">13824 15350 1531,'17'33'60,"0"-4"36,-4-4 35,7 3 27,-6-6 12,6 3-13,-3-4 6,-1 1 11,1-10 10,-4 8-15,1-8-14,-1 1-4,1 0-11,-5-6-7,4-2-5,1-2-12,-1-6-10,1-2-11,-1-4-11,4-6-9,-1-3-9,-2-7-8,2-7-13,-2-9-21,-1-4-45,1-2-37,-8-3-19,4 5-22,-4 5-32,-2 5-28,0 2-27,2 3-33,-3 10-32,4 2-39,-4 4-106,0-1-112,1 12-164,3-2-166</inkml:trace>
  <inkml:trace contextRef="#ctx0" brushRef="#br0" timeOffset="171662.27">14448 15365 1873,'7'18'-2,"3"-1"22,0-5 20,0 1 7,-3-6 13,-2-2 18,5-1 14,2 2 12,-4-4 2,7-2-2,0 0-5,4-8-7,-8 4-1,10-8-7,-4 2-6,0-7-8,-4-1-3,-2-5 0,-2-2-8,-2 1-13,-4-2-6,-3 1 0,-3 1-1,-4 6-5,-2 0-1,-9 3-6,1 5-10,-2 5 5,-1 5-4,-7 8 0,-1 7-8,6 2 6,-4 9-7,4-2 9,3 6-6,3 0 12,2 3 8,4 0 21,4-1 1,3-7 4,3 8 3,6-6-4,4 3-1,10-3-7,4-2-3,2-2 2,4-3-12,0-5-3,4-5-4,-1 2 0,0-9-2,-3-3-2,3-3-6,-3-2 1,0-5-6,0-5 2,-6-5-5,0-2 1,-8-11-1,1 0-4,-4-9-4,-3 7-5,-3 0 0,-1-2-3,1 4 3,-4 8 1,0 5-5,-3 2-3,4 4 1,-4 6 7,0 1 6,0 7-4,0 0 13,7 15 11,-4-8 10,-3 8 7,3-2 10,1 10-2,-1-9-3,3 6 5,5 3 4,-1-5-6,-4-1-8,4 0-2,-3-8 0,3 8-4,-4-8-1,5 4-4,-4-3 2,2-8 0,-2 6-1,3-8-1,0 0-3,0-3-5,4-4-2,-8-8 0,7 2-7,-2-8 0,-2 5-1,1-2 0,4 1-5,-4 2-3,3 5 5,0-5-5,4 7 1,0 6 2,3 2 3,-4 2 7,8 6 9,-4 7 0,-4 0-1,5 5-2,-1 9-6,-1-3-13,-5 1-47,-1 3-47,1-2-62,-4 4-74,-10-5-93,-5-3-108,3 0-236,-4-5 25,-5 5 79,0-7-272,6 1-317</inkml:trace>
  <inkml:trace contextRef="#ctx0" brushRef="#br0" timeOffset="173740.25">16495 15465 2193,'4'0'-34,"0"0"7,-4 0 11,0 0 10,0 0 2,-8-10 5,3 4 5,-3-3 5,-1-2 4,-1-3 6,-4-1 1,0-2-1,1 0 10,0 5 9,-1-2 6,2 6 0,-6-1-4,2 1-3,0 8 0,-1 0 1,-7 8-2,5 1 1,-1 6 4,-1 3 1,2 0 4,2 6 5,4 1 2,-1 1 5,4 3 1,4-9 0,2 6 3,1-2-1,6-2 12,1-2 21,2-4-8,4 1 1,0-7-13,0-2-5,3-1-7,1-7-3,2-7-10,2-1-6,-2-2-2,1-7-7,-1-8 0,-2-8-8,2-9-6,-5-8-9,1-15-1,-2-10-14,1-28-7,-5-4-7,-6 17 3,0 15 1,-3 7 1,3 11 3,-3 15-4,3 6 6,-3 11 4,-2 11 0,5 3 2,-6 11 8,6 0 1,-10 28 20,7-3 9,0 9 6,3 7 17,0 6-6,0 6-7,3 1 0,7-1-8,-1 5 1,5 2-5,7-3-3,4 3-2,5-4 5,8-4 6,2-10 2,-1-1 1,4-2 1,4-12 0,-3-3-3,-7-10-4,-1-1-5,1-9-3,-3-4-1,-4-4-4,0-9-9,-4-7-10,-6 0-13,1-12-16,-5-9-17,-6-1-5,0 1-6,-7 7 7,-3-1 1,0 3-5,-3 7 1,-3 0 0,-2 2 1,-2 13 8,1 0 3,-5 3 9,1 7-6,-1 0 5,1 7 3,0 5-1,-1 4 9,1 0-1,3 8 7,3-2 1,1-2 1,3 6 2,6-2 7,0 1 3,4 1 6,6-2 0,0-2 10,8 4 6,6-6-1,3-5 2,3 2-3,7-8 0,3-1-2,-3 1 1,6-5-5,-5-4-1,5-4-1,-2-5-6,-1 0 2,-3 1-4,-4-9 0,-2 0 2,-4-7-4,-4-10-5,-9 9-3,1-8-9,-13-1-6,-1 1 2,-4 5-9,0-1 0,-6 3 0,-5 1-4,1 8 7,-3-1 1,-4 3 2,0 5-3,1 10 5,0 0 0,-1 3 3,4 4 3,-1 2 1,0 8 0,8-3 1,-4 4-1,7-1 1,3-2 1,0 3 3,3-1-6,0-2 10,4 0-6,-1-2 2,5 2-1,-1-7-2,3 1-3,0-1 4,0-6 2,1 3 1,0-2-2,-4-3-3,3-8 4,0 6-7,-3-6 4,3-1 0,-5-6 5,1 4-1,-3 1 1,1-5 2,1 5-5,-5-2 1,-1 4 8,2-1 6,-1 1-7,-3 5 0,3-3 0,-3 6 2,0 0 7,-3 17 5,3-3 13,0 1 11,3 5 11,-3 10 12,7 0 4,1 11 6,1 5 14,4 5-1,4 6-8,4 3-7,-2 5-4,5-2-6,-4-1-6,-1 1-3,2-5-3,-4-9-5,-4 1-1,-4-8-7,2-1 1,-5-7-3,-2-1-6,-4-8 0,-4 1-3,-2-9-3,-2 0-8,2-5-9,-7-4-8,-4-5-16,4-6-12,-1-9-17,-2-6-10,2-6 0,5-9 4,5-5 3,1-2 3,3-2 6,9-8 6,6-5 2,7 2 3,5-4 0,3 4 3,3-2 1,1 3 3,0-3 3,2 5 1,-2-1 2,-1 0 1,-3 0 1,0 1-2,-3 8 6,-7-1 0,-1-2-1,-2 10 3,-7 3 0,0-2 0,-7 10 1,1-1 2,-4 5-1,0-2-1,-4 4 3,-2 3-1,-4 6-3,0 1-1,0-1 7,0 8-5,-3 2 0,2 5-4,2-3 1,-1 5-2,-1-1-3,5 3 3,-1 5 1,7-5 2,0 5 7,0 0-8,7-3 2,-1 5 1,8 3 2,-1-2 0,4 0 2,-1 1 5,5 4-2,-2-5 0,5 4 0,-1-2 5,-2 3-1,-2-1-1,3-2 5,0 2-5,-3-1-1,2 4-2,-1-8 4,-2 6 0,0-5-1,-2-1 4,2-2 9,-1-1 3,2-3 1,-2-2 11,3 0-1,0-5-4,3-1-3,-2-6-2,5-1-1,-3-7 4,4-4-8,3-5-2,0-9 1,3-4-7,-6-2 1,0-5-1,0-2 2,-8 6-4,-2 4 0,-4-1 1,-2 1-4,-5 7 4,-3 4-2,-6 1 3,0 8-10,-11 5 4,1 1 1,-4 6-3,-2 6 1,-5 1 3,0 11-1,-2-1-4,-1 9 4,8-4-2,-2 2 1,5-3 2,2 4 5,5 0 3,5-3 7,4 4 6,4-2 2,5 1 4,5-7 4,9 7 4,0-8-2,7 6-6,0-11 0,0 3-2,4-5-3,-4-2-3,0-1-2,3-7-1,-3-3-1,0-1 0,0-6-4,3 0-5,-6-12-1,-3 4 0,2-10-5,-9-1-3,-4-7 0,-6-3-5,-1 3 0,-2 4-2,-8 1-6,1 6-3,0 0-4,-4 7 2,1 9 1,-1-1 1,0 5-2,-3 10 3,1 2 1,1 4-1,5 8 5,-3 4 2,6 2 0,3 2 0,3 6 3,5 5 0,2-1-5,7 1-39,7-3-40,0-1-55,6-1-37,-3-8-54,10 1-54,6-2-72,1-2-185,10-4-73,3-7 50,6-2-212,4-1-270</inkml:trace>
  <inkml:trace contextRef="#ctx0" brushRef="#br0" timeOffset="175751.8">21105 15129 2164,'16'-7'8,"1"-6"10,-7 4 21,4-1 18,-4-5 15,-4 5 6,1-5-5,-4 5 0,-3-5-2,-3 5-3,-4-5-6,1 5-7,-11 2-6,-3-2-6,3 10-4,-6-5-7,0 10 2,-4-2-8,4 4 0,-1 2-4,0 8-1,5-3-5,5 4 2,-2 1-1,5 5-3,5-2 1,3-2-2,3 2 7,6 3 8,8 3 25,2 2-10,1-3-1,4-2-1,1 5-3,-1-2 2,-1-3 7,-1 0-4,-2 0 0,0-3-4,-7-1-6,0 1-3,0-2-3,-10-5-1,3 3-8,-6-3-3,3-1-5,-7-1-7,1-6-3,-4 2-12,-1-1 4,2 1-9,-4-9-2,-1 4 0,4-4 0,4-4 4,-5 1-4,8-3 4,0-3 1,3 1 3,6-2-1,5-5 1,2-2 7,4-1 1,5-4 5,5-3 6,6-9 3,-3 8 6,7-6-3,7-9 5,-8 11 0,1-10-6,-4 8 2,-3-4-4,0-3 1,-4 8 0,-6 4 6,-3 4 1,-4 4 8,4 1 8,-6 3 5,-1 5 2,-10-3-4,0 12-6,-7-2-4,1 6 1,-5 4-6,-3 3 3,-2 5-4,2 4-1,-2 6 2,2 6 4,9-5 8,-10 5 4,13 4 9,2-9 0,2 6 0,13 0 1,-10-6-1,20 5 8,1-2-3,4-5-3,4-2-5,2-4-5,1-7-6,-1-2-2,5-1-2,-5-8-4,4 0-1,0-2-4,4-6-5,-5-8 7,-5-1-3,6 0-8,-6-15-4,-4-1-3,-8-2-11,-1-8-3,-12 11-6,2-8-2,-5 7-5,-6 6-3,0 2 1,-6 2 3,3 11-4,-14-3-1,4 9 5,-4 4 3,-4 4-1,2 5 2,-5 10 2,1-3 1,0 4-1,0 1 14,2 5-7,5-2-1,-1-5 2,7 2-1,0-1 2,3 3-8,4-9 7,3 3-15,3-6-1,0 0-3,8-1 6,-1-1 2,-1 1 3,5-8-3,-1 0 5,4 0-1,-4-8 3,1 5 0,2-4 0,-3-7 4,1 5-1,-4-1 2,0 0 5,0 3-5,0-1-2,-7 1 4,8 0 4,-8 4-3,0-2-1,-3 5 11,7 8-7,-4 1 10,-3 6 2,3 0 13,0 10 4,-3-5 13,8 10 5,-2 6 13,1-2 11,10 11 1,-8 0-4,12-2 2,-2-2 3,5 0-1,-4-1-4,-2-5-2,7-10-3,-8 1-5,1-2-7,-3-9 3,5-5-13,-3-2 0,0-8-6,2 0-9,-8-8-3,5-7-9,-2-2-10,-2-11-13,-5-7-17,4-15-16,-9-4-10,6-17 1,-8-1-9,0 12 9,0 5 4,0 2 1,0 11 5,0 3 5,0 5-1,0 10 1,0 6 8,0 0 0,0 11 7,0 7 5,0 0 7,0 14 9,0-3 9,2 7 16,2 4 8,-1-2 3,4 5-2,-3-3-2,-2 3 0,6 0-5,-2 1 3,4-7-6,-3 1 1,2-2-4,1-6 2,8 3-3,-12-7-4,8-1-3,2-4 1,1-6-3,2-4-3,-1-1-3,-2-9-3,1-8-4,-1-8-18,1-9-8,4-1-11,-12-4-2,4 5 5,-5 6 6,1 4 5,-5 1-6,2 6 7,-6 6-3,3 4 1,5 5 4,-8 2 3,0 8 1,0 0 2,0 15 5,0-4 2,-8 6 8,8 5 13,0 3 5,0 0 2,0 0-2,8 8 16,-2-4 7,4 2-3,4 1 0,2-7-4,11 0-2,-10 1-2,10-7-2,-5 1-2,8-7-1,-3-5-2,0-4-3,3-1-3,0-6 0,0-4-3,-3-8-3,3-3-2,-7-6-10,3-9-15,-2-7-14,-7-1-17,-11 4-5,1-1-3,-4 1-1,-1 5 3,-2 7-1,-2 0 3,-1 7-1,-4 3 14,1 5-1,-8 5 4,1 5 2,3 5 3,-5 5 4,7 5 3,-6-3 5,1 11 5,3-5 11,3 4 4,0-2 1,1 3 7,3-6-3,3 9 1,3-12 3,0 6-4,0-3 0,4-1 2,7-1 0,-6 0-2,7-5-2,-2-3 2,0 0 1,1-4-3,2-3 0,1 0 0,-5 0-1,3-10 4,-2 0-6,1-5-4,-8-2-2,1-9-1,-2 2-6,0-9 1,-1 1-6,-2 7 5,-2 0 3,0 2-2,0 6-2,0 1-2,0 7 5,-2 6-1,2 3 4,0 0 3,-4 11 7,4 3 13,0 4 12,0 7 10,4 0 2,-2 0 11,2 0 1,6 7-6,-5-4-6,4-3 0,0 0-7,-2-3-1,-2-3-2,4 5-3,-3-14-3,4 5-2,-7-5-1,8-3 3,-5 1-8,4-8 1,-4 0-4,8-8-2,-8-2-4,4-7-1,0-8-14,7-8-13,-6 1-5,1 1 4,-5 4 0,4-5-4,1 11 5,6 1 2,-6 3 0,2 8-3,3-2 5,0 5 1,-1 6 1,1 6 5,-1 6 2,1 1-3,3 5 4,-6 7 2,2 0 5,1 0-4,-1 1-11,-2 0-21,-1-1-17,1-2-36,-5-1-27,5-4-35,-4-6-35,3 3-26,-10 0-28,8-4-46,2-7-50,-3-1-121,3-3-90,0-7 25,1 4-103,-4-12-122</inkml:trace>
  <inkml:trace contextRef="#ctx0" brushRef="#br0" timeOffset="176161.71">24173 14959 1695,'7'-4'70,"-7"-4"5,3 1 0,-3 7 17,-3-6 22,3 6 17,-10 8 14,-1 0 6,2 7 16,-4-1-23,-4 4 1,4 7-6,-8 0 0,4 3-4,4 4-9,4-5-6,-5 4-12,1 1 1,10-7 9,3 0 2,6 0-2,4 0-3,-4-5-8,11 3-5,4-6-9,-2-8-8,8 5-10,0-7-5,3-4-9,0-1-5,0-4-7,0-1-3,3-9-6,7-6-3,-8-7-4,-2 1-1,0-12-4,-2-2-7,-8 1-3,-3-2-3,-7 3-7,-7 4-5,4 1-6,-14 6-2,-6 6-4,-4 1 2,-3 3 2,-3 12-1,-1 3 1,-2 5-3,-1 11 3,7 6 2,-8 3 4,13 3 1,0 4 4,13 1 6,-6 7 6,16-5 2,9 7-2,6-2-3,4 0-2,9-5-4,-6 0-16,10-5-29,4-2-28,6-3-29,-3 0-41,-1-7-33,1-1-31,-7-2-52,-7-5-50,-6-3-160,0 1-176,-18-8 68,-1 0-274,-8-8-327</inkml:trace>
  <inkml:trace contextRef="#ctx0" brushRef="#br0" timeOffset="176972.09">10417 16566 2167,'0'-1'-5,"0"-7"51,0 5 28,0-2 13,0 3 16,-3-3 5,3 5 11,0 0 10,-11 15 20,4-6 0,-2 8-9,-2-1-6,5 7-11,-4-4-8,4 13-10,-2-8-11,2 3-10,2-2-7,4 5 2,0-4-7,4-1 4,2-6 1,5 6 3,-2-7-1,9 2-2,-2-8-7,4-4-4,7 0-4,-1-8-7,0 0-5,4-3-7,0-5-3,1-4-3,-5-6-6,0 2-1,-1-10-6,-2 1 0,-7-2-3,-2-6-3,-4 1-3,-4-4-1,-2 6-2,-2 5 2,-2 0-5,0 6-4,-6-3-2,0 5-3,-8 8-6,0 1-4,2 6-4,-2 2-11,-2 2-6,6 6 3,-3 1 3,3 5-2,3-2 8,3 3-1,4 0 4,4 4 5,3 2 11,8-3 15,5 1 6,5 6 8,0-7 9,3 5 0,-6-6-6,6 6 3,-1-4-1,-8-1-3,5 5-2,-11-5-1,-3 4-3,-3-3-6,-7 4-20,-3-3-38,-7 0-49,-1 0-46,-8-3-62,-2 1-51,-5-5-47,-2-3-65,-2-3-130,0-7-119,-2-5 32,-6 0-204,6-9-268</inkml:trace>
  <inkml:trace contextRef="#ctx0" brushRef="#br0" timeOffset="177135.65">10246 15957 2109,'21'-17'-6,"-5"2"0,7 5 0,-2 7-7,-2-1-30,1 8-23,7 1-52,-3 3-164,3 7-252,2 7-37</inkml:trace>
  <inkml:trace contextRef="#ctx0" brushRef="#br0" timeOffset="177767.96">12091 16849 1404,'9'0'-10,"-2"8"19,4-8 19,-2 0 28,1 0 15,1 0 14,-2-3 19,1-2 15,4-2 8,-4-3 3,-1 2 0,-1-4-2,-2-9-5,-3 4-5,-3-8-5,0 9 7,-3-10-18,0 6-3,-5 0 2,-1 2 7,2 1-7,-7 2-17,2 5-4,-1 8-12,-4 2-4,-4 2-12,2 8-1,-2 2-4,-2 6 0,4 2-8,-2 5 5,1-1-10,4 8-9,2-8 0,4-5-2,4 7 2,2-3 2,4-6-1,4 0-3,2 1-1,4-3-2,0 0-3,7-5-1,-3-2-3,2-7 4,4 5-3,0-6-3,-4-6 9,5 6-14,2-9 4,-3 1 2,-3-1 3,-1-7-4,-2 0-2,-1-1 4,-7 0 3,5 0 5,-5 8 12,-2-2 12,2-2-1,-3 5 1,5-1-1,-8 1-5,3 1-6,0 7 0,-3 0 0,0 12 0,0-1 5,0-2 16,0 9 12,3 7 15,1-1 11,-1 2 30,-3 14 1,3-5 9,0 2-32,-3 7 1,0-1-4,0 1-10,0 7 30,0-2-11,-3-4-5,0-6-8,-4 2-5,4-2-9,-3-3-11,-5-4-3,5 0-5,-4-7-9,-1 0-4,2-6-5,-1-2-8,-4-5-6,1-5-13,3-4-8,-3-11-22,3 4-18,3-17-27,0-4-29,-3-17-37,1-8-38,1-10-33,12-7-31,3-2-18,6-5-14,7 4-11,0 8-31,6-1-56,1 11-145,6 2-170,-9 9 42,-1 16-299,1 0-409</inkml:trace>
  <inkml:trace contextRef="#ctx0" brushRef="#br0" timeOffset="179100.24">12364 16748 2378,'7'-8'-72,"-4"1"24,3 7 54,2-3 40,2-3 19,2 12 22,-1-3 6,2 1 1,1 7 21,2-2-3,1 6 7,-4 0 25,0-3-13,4 12-7,-7-5-9,4 1-14,-1 1-8,-7 3-5,5-7-13,-2 6-7,1-5-8,-3-1-2,-1 0-7,1-4-8,-3-1-1,2 0-6,1-6-6,-1 1 1,1-7-2,-3 0-16,2-7-15,-3 2-18,5-8-6,-6-1-19,5-9-11,-4-6-11,6-5 5,0 2 9,-3-3 0,4 8 7,4-4 8,5-1 4,2 7 2,1-1 3,-2 2 4,4 5 0,2 1 3,-2 3 2,3-1 4,-3 7 1,-2-1-1,2 3 5,-4 1 1,4 1 3,-8 1-3,1 1 7,-1 3 0,-2-6-1,-4 6 7,-4 9-3,-3-5 2,1 1-1,-8 2 1,4 9-5,-3-7 6,-3 7-2,-4 2 2,-4-2 0,5 7-1,-1-4 2,-1 5 1,-2-7 0,-1 13 1,5-9 4,2 1 0,1-3 0,2-2 6,0 7-3,1-9 4,3-3 4,3 3-11,5-6 1,-2-1 6,4 1-12,-4-5 6,8-1-5,-1-3 5,1 0-6,-1-3-2,4-1 3,-4-5-4,0 1-1,4-4 4,-4 0 3,-2-6-5,2 2-2,-7-5 0,5 1 6,-8 2-4,3 6-7,1-1 11,-4 1 1,1-1-1,3 4 4,-7 1 0,3 0 3,0 7 10,-3 1 15,0 0 9,3 9 2,1-1 17,-1 1 7,0 4 6,4-1 5,0 4-9,-1-1-4,1 2-1,3 1-4,-3-3 1,6 3-4,7-4-6,-3-2-4,-1 4-3,8-7 0,0 4-9,1-2-4,5-10 0,-4 5-9,2-4-3,2-4-1,-3-4 1,-4-1-6,0-2-2,1-8-1,-4 0-3,-4-8-5,-2-2-5,-4-13-3,-4-2-5,2-8-4,-8-8-3,0 8 2,0 1-4,-4 8 4,0 4 7,4 6-6,0 6 1,-2 0 0,2 16 0,2 1 10,2 8 12,-4 9 9,6 15 17,1 3 14,0 5 20,-1 16 13,2 4 17,-6 7 11,8 7 1,-6 7-23,3-4-1,0 6-5,-1 0-7,0 0 16,1-1-7,4-4-12,-2-6-4,-2-14-7,0 0-10,-4-9-7,7-7 2,-7-1-8,0-8-5,4-2-4,-3-10-6,-4-7-11,0 0-10,0-12-25,0 0-27,-4-13-23,-3-6-16,1-6-10,-4-20-11,0-4-7,0-13 9,4-2 6,6 16 10,0-1 8,2 0 6,5 7 7,3 3 3,7 8 11,-4 4 6,7 3 3,-3 10 8,3 5 6,0 0 4,1 10 12,-2 0 9,1 10 6,1 0 4,-5 7 8,1 0 1,-1 9 2,-5-1-4,-5 5 1,1 5 2,-7-2-5,-4 6-10,-5-1-24,-2 0-31,-5 0-43,2-7-49,-5 8-41,-5-7-47,0-2-52,1-2-52,-4-7-62,4 0-173,-3-9-40,2-5 44,0-2-190,5-4-247</inkml:trace>
  <inkml:trace contextRef="#ctx0" brushRef="#br0" timeOffset="179680.24">14158 16412 2262,'27'0'62,"0"4"34,-4 4 32,-3 10 19,3 7-16,-6-1 20,0 9 10,-4 5-2,4-1 3,-8 11 0,2-3-3,-4 3-6,-1 2-10,-3 0-14,4-7-17,-4-2-9,1 2-8,-1-6-10,4-1-9,-1-4-8,-3-5-5,4-3-5,0-5-6,0 1-5,3-8-2,0 1-8,3-7 0,0-4-6,-2-2-2,2-5-7,0-11-1,-1 4-7,3-8-1,-2 1-4,-3-7 1,4 1-3,-6 2-1,2 4-3,-1 1 0,0 3-2,-2 0-1,2 0 0,-2 10 0,3-2 6,3 1-2,-2 4 5,-1 2 9,-1 2 4,5 4 3,-4 1 3,1-2 5,-5 8 19,4-1-7,-1 0-2,-2 6-1,3-3-7,0 3-2,-2-6 1,1 11-7,-2-14-3,-1 7-3,2-7-1,-2 2-1,0-4 1,-2 0-2,2 1-2,2-3-1,1-2-3,-2-6 1,3-2-2,-3-5-5,3-2-1,-1-6-3,-2-8-6,0 2 4,0-1-9,-1-1 0,-3 2 2,1 5 1,-1-5-1,1 12-2,-1-3-6,0 5-7,-3-3 1,0 13 6,4 0 1,-4 0 6,0 16-3,0-9-1,3 8 5,-6-3-4,3 4-17,0-1-32,-4-3-36,4 3-55,-3-6-42,3 8-35,0-8-35,0-2-56,3 1-36,-3-8-78,0 0-94,7-2-41,-7-4-283,3-1-336</inkml:trace>
  <inkml:trace contextRef="#ctx0" brushRef="#br0" timeOffset="179848.79">14745 16332 2282,'-7'-15'32,"7"-2"-3,0 9-6,4-1-2,-1 6-2,0 3-1,5 0-14,1 3-39,1 4-43,1 3-53,1 2-129,6 1-395,1 3-150</inkml:trace>
  <inkml:trace contextRef="#ctx0" brushRef="#br0" timeOffset="180116.07">15396 16587 1992,'10'0'99,"-1"-4"32,2 4 29,-6 0 38,3 0-12,-2 0 8,2 0-4,-8 4-8,0 1-19,-8 2-15,2 9-8,-7 1-13,-1 0-1,1 8 0,-4 8-1,-2 0-2,2 6-2,-4-1-7,2 2 17,2 2-6,4-9 5,5 0 0,2 1-20,6-9 1,3 6-3,8-7-11,5-4-10,11-2-6,0 0-6,9-4-16,0-6-6,7 0-29,8-4-35,-7-4-36,-5 0-48,-3-2-39,2 2-46,-1-5-59,-7 0-57,-4-3-65,-6 6-97,0-5-197,-10-1 16,0-1 81,-6 1-222,-1 1-269</inkml:trace>
  <inkml:trace contextRef="#ctx0" brushRef="#br0" timeOffset="180293.6">16336 16742 2424,'23'-9'164,"-3"6"11,-4-3 12,-2-2-19,-7 7-12,2-2-18,-1-2-28,-2 5-73,-6 0-91,0 0-100,-14 0-168,5 0-265,-7-3 76,-8 6-146,-9-3-153</inkml:trace>
  <inkml:trace contextRef="#ctx0" brushRef="#br0" timeOffset="182730.44">19304 16292 519,'-13'0'358,"0"0"-108,-1-2-70,1-1-31,2-1-13,2 4-17,-1-3-22,3-3-10,0 6-2,7 0 10,7-2 12,3-4 4,3 6 1,11-4 3,9-1-3,10-2-2,14-1 1,13-2 15,21 1-1,38-6-1,8-2 4,3 5 2,0 0 1,3-5-9,-7 4-6,-2 0 8,-23 4 0,-15 6-9,-2-5-9,-4 1-9,-13 0-11,-7 7-10,-7-8-3,-6 8-9,-7-2-9,3-3-3,-9 5-4,2 0-8,-10-2-2,2 2-5,-8 0-4,0-6-5,0 6 1,0 0-5,-8 0-1,-1 6-2,-1-6-2,-1 2 2,-1-2 11,-1 7 7,-4-2 0,4 0-1,-11 10-2,4 0 1,-7 3-4,0 7-3,-3 0 2,0 8 4,0 1 0,-6 9-2,3 6 3,-1 2-3,1 6-4,0 10 1,0 8 1,-5-1-3,2 1 1,3 1 8,-1-1 0,1 6 0,0-6 3,0 0-4,3-6-6,0-6 3,-8 5 6,8-8-19,0-1 7,0-3 0,-3-5-5,3 3-2,0-15-1,0 6 2,0-4-5,0-4 1,0 1 1,0-8 0,0-2-4,0-1 0,3-3-1,-3 0-4,0-2 5,-3-2-6,3-2 2,0-3 2,0-1 0,0 1 2,-6 0 3,2-3-9,-2-1 2,-5-1 1,-2 2-7,-1-2 13,-8-3-9,-2 1-3,1 0 1,-7-1 0,-4-1 4,-5-3-10,-6 6 3,-5-1 2,-5 1-2,-10 1 8,-1 0-13,-10 5 5,-5-1-8,-1 4 11,1 3-2,-2-1-3,3 0 1,3 2 5,-1-5-4,6 3-1,4 1-1,0-4-5,11-2 4,0-2-8,3-1 2,1 1-2,10-3-3,-1 2-1,-2-2 2,3 0 3,-1-2-5,7-1 9,1 0-3,3 0-2,3-1 5,6 2-1,0-5 4,1 1-2,4-1 1,1 2-3,6-3 1,-6 1-1,6-3 5,-2 0-2,4-3-2,-5-2 2,6 3 1,3-5 7,-4 2-11,3-3 6,-1-3 0,3 2-3,-1-4 0,2-4 5,-3-3-6,4-3 3,-2-4-9,3-7-4,-1 0-2,-4-7-6,-3-5-4,0-4-1,4-4-8,-16-7-4,10-7 2,2-2 3,-3 0-3,-1 3 8,1-4-1,3 4 3,0 2 4,-3-3-4,6 6 7,1 7 1,-2-3 1,5 8 2,0-1 2,3 0-1,0 1 3,-3 2 0,3 9 3,3-4-2,-3 0 3,3 6-2,-3-1 3,0-3 0,3 7 1,1-3 1,-4-1-2,0 6 2,4 5 0,-1-1 3,0 3-3,-3 0 4,4 3-3,-4-1 0,3 3 1,0 2 0,-1 4 0,-4-2 3,4 7-1,2-7 0,-4 8 2,4-1 0,-4-1 2,0 3-2,0-1 3,0 0-1,3 1-1,-3 2 0,0 1-1,0-5 0,0 7 4,0-4 0,0 5-3,0-2-1,0-2 1,4 5 0,-4-7-3,0 7 5,0-3-2,0-2 2,0 5-1,0-2-2,-4-1 0,1-2 6,-1-2-7,-2 5-2,0-9-2,-1 4 3,-4-7-3,5 5-2,-4-6 4,0 5 2,6 1-4,-2-2 2,0 4-1,-1-1 0,4 1-1,-5-1 0,5 1-2,0 7 1,0-3 6,3-2-3,0 5 1,0 0 0,13 8 3,-6-8-1,0 7 3,5 1 8,2 1 0,6 7 3,6 1 3,0 1 11,14 6 3,5 9 10,9 1 2,22 22 1,4-4 7,7 7 12,0 5 3,-5 1 3,5 5 19,-3 2-7,-4 3-8,3 6 17,-6-4-39,-5 1 3,-2-3-3,1 2-2,-4 0 4,-7-4-10,3-3 1,-3 0 7,-6-3-1,-8-11 1,-5-12-3,-1 4 3,2-5-13,6-1-3,-9-1 23,2-2-8,-1-6 4,-4-4 2,1 2-10,0-4-5,-5-2-6,3-2-2,-2-1-1,-6-4-3,3-1-4,0 1 0,-8-5-5,1-1-1,5 0-3,-8 0 0,-1-1-1,2-2-4,-4-2 0,2 5-2,-5-7-3,2 2 0,-2 0 3,2-2-3,-2 0-3,-1 0 4,1 3-3,-1-3 0,0-1 1,1 1 2,-1 1-3,4-1-2,-11 0 3,4 0-2,4-1 5,-8-1-3,4 2 7,4 0 2,-11-2 6,3 2 7,5-3 8,-1 0 8,-10 1 7,6-1 6,-3 1 4,1 0 5,-1-3 1,4 2 10,-3-2-1,-1 3-26,0-3-49,-3 0 0,0 0 0,10 2 0,-10-2 0,3 0 0,-3 0 0,0 2 0,0-2 0,0 0 0,0 0 0,0 0 0,0 0 0,-10 0 0,4-2 0,-1 0 0,-3-3-362,-3-3-133,-8-4-178,2-4-248,-18-5 78,-20-8 112,-40-14-686,-23-3-868</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8:36:58.088"/>
    </inkml:context>
    <inkml:brush xml:id="br0">
      <inkml:brushProperty name="width" value="0.05292" units="cm"/>
      <inkml:brushProperty name="height" value="0.05292" units="cm"/>
      <inkml:brushProperty name="color" value="#FF0000"/>
    </inkml:brush>
  </inkml:definitions>
  <inkml:trace contextRef="#ctx0" brushRef="#br0">4819 892 965,'8'0'-53,"-5"0"166,-3 0 15,7 2-12,-5 1-33,3 0 3,-5-1 5,0 2 1,3 4 10,-6 1 6,6-2 5,-3 3 1,0 0-1,-3 0-2,3-3-11,0 3-2,0-2-3,0 0-3,3-3-2,-1-1 7,9 1 21,3-5 4,6-2 5,10-5-11,6-6-5,7-5-5,14-9-10,3-11-7,30-16-6,1-9-10,2-7-17,3-5-3,2-2-5,-9 2-1,-9 4-2,-6 3-4,-18 19-2,-15 9-7,-8 11-16,-3 5-30,-7 5-29,-3 4-39,-10 4-35,-3 5-32,-7 6-50,0 8-71,-11 4-114,-1 7-190,-12 3 42,-9 12-117,-17 5-146</inkml:trace>
  <inkml:trace contextRef="#ctx0" brushRef="#br0" timeOffset="9007.34">2826 1202 429,'0'0'57,"-5"0"-33,5 0 17,0 0-6,0 0 0,0 0-57,9 4 45,-7 0 28,2-4-1,-4 0-1,3 2-11,1 0 9,-1 2 5,-3-4 2,3 2 4,-1-2 6,-2 0-3,6 3 6,-6-3-3,3 0 1,-3 0-2,0 0-3,0 0-1,0 0 0,2 3-6,-2-3-8,4 0-2,-4 0-5,0 1-4,0-1-2,0 0-1,0 0-8,0 0-29,0 0-32,0 0-22,0 0-27,0 0-32,-6-4-90,6 4-255,-9-3 29</inkml:trace>
  <inkml:trace contextRef="#ctx0" brushRef="#br0" timeOffset="9873.17">2826 1269 1161,'0'0'-61,"0"0"6,0 0-14,0 0-42</inkml:trace>
  <inkml:trace contextRef="#ctx0" brushRef="#br0" timeOffset="10350.53">2846 1277 815,'3'0'-16,"-3"0"3,8 0 8,-5 0 3,3 0 13,-6 0-4,7-5 4,-4 2 6,0 1 7,5-1-5,-5-1 6,3-1 8,1 0-7,-1 0 7,2-1-7,-3-1 4,2 2 5,0 1 0,-4 1-3,5-3 7,-3 2 1,-1-1 1,2 0 1,-2 2 3,-1-2-1,0 2 3,5 1-8,-6-3 6,2 5-2,0-2 3,-2-1 2,2 1 1,-4-1 5,3 1 1,0-1 4,-3 0-2,5 3 3,-5 0-1,0 0 0,0 0-4,0 0-1,0 0-4,0 0 1,0-4 2,0 4 5,-8 7 4,5-2-2,-1 0-2,-2 3-2,0 1-1,-2 2-2,-5 4 0,4 0 5,-5 5 0,0 5 1,-2 2 0,0 3 9,2 3-5,-5 7-2,-2 1-2,4-3-1,-2 5-5,2 0-7,-5 2-8,7-3 0,-5 3 0,4 0-7,-3 0 2,4-3-5,1 3-7,-2-2 5,-4 0-7,7-3 2,-4 1-4,0-7-2,4-1 0,0-1-2,2-5-6,2-2 4,2-2-2,-3-4-1,3-1-3,1 0 8,2-3-9,-2-3-7,2 0-9,1-1-13,-1-4-20,-2 1-30,6-7-32,-3-2-33,3 1-31,0 0-39,0-13-37,-4 3-101,4-5-147,-6-4 16,2-5-41,-3-3-23</inkml:trace>
  <inkml:trace contextRef="#ctx0" brushRef="#br0" timeOffset="10493.15">2232 1301 1274</inkml:trace>
  <inkml:trace contextRef="#ctx0" brushRef="#br0" timeOffset="10812.3">2239 1287 1274,'3'-6'13,"0"5"10,-3-4 21,5-1 13,-2 4 8,-3 2 6,3-3 7,-3 1-2,0 0 3,3-1 2,-3 3-3,0 0-4,3-2-4,-3 2-6,0-3 0,0 3-5,0 0 16,4 5 9,2 0 9,5 2 2,-2 4-1,4 4 8,1 3 3,7 4 12,-2 5-9,8 8 10,0 2 0,6 14 4,3-1 4,1 2-6,16 20 0,1 0-2,3-1-8,-4-1 4,7 0-2,-5-2-4,-3-14-7,-8-6-8,1 0 4,-1-3-4,0 0-4,-5-3-5,-6-7-5,-3-2-7,1-1-8,-8-4-5,-2-3-4,-2 2-1,1-4-8,-7-5 0,1 1-10,-1-1-3,-2-4-1,-2 2 0,-2-7-8,-1 2-4,2-4-53,-8 0-56,0-2-76,-4-2-102,-6-6-155,0-2-317,-10-4 83,-14-8 88,-19-14-350,-11-4-399</inkml:trace>
  <inkml:trace contextRef="#ctx0" brushRef="#br0" timeOffset="18877.39">3566 1267 735,'-6'0'150,"3"2"-73,-5-2-324</inkml:trace>
  <inkml:trace contextRef="#ctx0" brushRef="#br0" timeOffset="19063.89">3543 1272 980,'0'0'113,"-10"0"-25,10 0 3,-6-3 13,3 3 3,-2-2 3,5-1-1,-3-1 5,0 1 0,3-2-2,0-2-1,0 0-6,3-4-3,0-2-2,5 4-5,-5-7-4,7-1-9,-4 0 1,8-3-9,-4-5 0,7-3-15,2 1-6,5-8-5,3 0-8,-4 0-3,4 3 0,-1-1-22,-6 5-23,4 2-28,-5 5-34,-2-1-42,3 2-35,0 4-37,0 1-58,-3 3-143,-2 2-101,-5 0-51,1 3-40</inkml:trace>
  <inkml:trace contextRef="#ctx0" brushRef="#br0" timeOffset="19331.1">4474 1027 1351,'3'8'-108,"-3"-6"-30</inkml:trace>
  <inkml:trace contextRef="#ctx0" brushRef="#br0" timeOffset="19565.9">4483 1047 1072,'0'5'-5,"4"-2"5,-4 2 21,-4-1 16,4 0 9,0 1 11,-3-2 9,3 1 7,-3-2 9,-4 1 12,4 2 9,3-3 5,-3 1 4,-1-1 6,1 1 3,-1-1 2,1 1 4,3-1 0,-3 1-5,3-1 7,0 1-2,-3-1-2,3-2 1,0 0-16,-4-10-8,4 5-13,4-5-6,-1 0-9,7-8-9,0 1-5,6-5-5,-2-5-8,6-4-1,0-4-9,4-3-6,2 7-24,0-7-21,1 5-20,-3-3-27,1 5-35,3 4-44,-4 4-53,1 3-58,-2 3-130,-3 2-169,-6 2 47,-3 5-73,-1 3-78</inkml:trace>
  <inkml:trace contextRef="#ctx0" brushRef="#br0" timeOffset="20628.54">6051 1322 1514,'0'0'-121,"0"0"26,0 0 123,0 0 3,7 3 4,-7-3 10,3-8 13,0 4 12,0-2 10,1-3 6,-1-2 1,7 1 0,-6-3 6,5-4-1,2 0-6,-1-7-4,-1 3-8,2-7-8,-1-2-4,-1-2-9,5-3-3,-1-3-5,-2 3-7,2 0-2,-4 3-5,5 4-7,-4 3-16,-4 1-19,2 3-24,-2 4-24,4 0-33,-4 5-23,1 4-32,4-4-108,-5 8-197,0-4-85,-2 4-41</inkml:trace>
  <inkml:trace contextRef="#ctx0" brushRef="#br0" timeOffset="20947.99">6891 1080 1422,'11'10'14,"-6"0"24,5-3 0,-2 3 16,-5-2 20,4-3 27,-1 2 14,-3-1 14,4-1 10,0-2 3,0-6-9,-4 3-8,6-5-1,-1-7-5,5 0-4,-4-2-11,9-6-4,-5-9-7,7 0-9,4-9-12,-5-1-3,8-5-8,-4 3-17,1 3 7,-5 1-6,2 2-7,-4 5-5,-1 7-22,-5 2-35,-2 2-38,1 4-62,-4 3-61,-6 0-98,-3 9-254,-6 1 16,-4 2-143,-11 5-159</inkml:trace>
  <inkml:trace contextRef="#ctx0" brushRef="#br0" timeOffset="31943.06">3614 2530 368,'9'0'-126,"-9"0"43</inkml:trace>
  <inkml:trace contextRef="#ctx0" brushRef="#br0" timeOffset="32371.72">3630 2527 292,'0'0'123,"0"0"-26,6 0-15,-6 0 4,0 0-9,0 0-2,0 0 7,0 0-5,0 5 7,0-5 3,0 0 7,0 0-1,0 0-1,-6 3-6,6-3 1,-3 2-1,-1 0-3,1 1 1,0 2-2,-5 0-2,2 0 0,-1 2 3,1 5 2,0-3-5,-5 1-4,1 5 4,-4 2-14,5 1-5,-4 1-2,-4 6-6,4-5-2,-1 6-7,1 1 0,-4-5-7,7 2-4,-4-5-1,5 1-6,2-3 1,-3 2-2,3-2-7,1-5-2,-1 1 3,4-1-6,0-3-2,-1 3-2,-3-3 0,4 1-2,-1-2-2,1-1-1,3-2 2,-3 3 1,3-4 0,3 1-3,-3-1 2,7-2 5,-1-1-5,5 3 7,-1-4 2,3 2 8,4-2 7,3 0 6,3 0 10,0 0-4,7 0 0,0-2 4,0-2-14,0 4 1,0-1-3,0-1-4,0 2-1,-1-4 1,-1 2-4,-1-1-9,0 3-4,-4-2-5,0 0-17,-3 2-5,-3-3-12,-2 1-17,0 2-13,-2-3-32,-1 0-36,-3 1-28,-3-3-37,0 0-70,-6-2-135,0 2-108,-6-2-119,-4-4-124</inkml:trace>
  <inkml:trace contextRef="#ctx0" brushRef="#br0" timeOffset="32468.98">3554 2750 1527</inkml:trace>
  <inkml:trace contextRef="#ctx0" brushRef="#br0" timeOffset="32681.92">3554 2739 1499,'3'-4'32,"-3"2"11,0-1 18,3-2 13,-3 1 13,0 3 6,0 1 5,0-6 5,3 6 3,-3 0 1,0 0-7,0 0 1,0 0 0,-3-5 5,3 5-9,0 0-2,0 0 1,3 16 2,-3-6 6,0 2 9,0 3 3,3 7-12,1 4 1,-1 6-8,3 1-10,2 4-11,1 11-2,1-3-7,-2 2-11,5-3-4,-7 4-12,4-7-21,-3-4-23,3 5-29,-4-6-33,5-3-43,-8-6-52,4-5-52,-1-2-60,0 0-162,-2-5-134,0-5 62,-8 0-118,4-5-123</inkml:trace>
  <inkml:trace contextRef="#ctx0" brushRef="#br0" timeOffset="32921.28">4010 3025 1731,'6'0'56,"1"2"33,0 6 20,-4 2 22,0 2 15,1 11 7,-4-1 2,0 6-8,-4 1-7,4 4-17,-3 2-11,0 1-14,3 3-16,-4-2-11,4 1-24,0-2-29,0-2-34,0-4-45,0-2-49,0-3-42,4 0-54,-1-5-131,8-3-189,-9-7 51,5-5-44,0 0-23</inkml:trace>
  <inkml:trace contextRef="#ctx0" brushRef="#br0" timeOffset="33067.89">4457 2718 1356,'0'-9'-148</inkml:trace>
  <inkml:trace contextRef="#ctx0" brushRef="#br0" timeOffset="33386.04">4467 2700 1256,'3'-3'56,"1"0"10,-4 1 20,0-1 13,0 3 7,3-2 5,0 0-2,-3 2-4,3 0 1,-3 0 2,0 0-3,-3 9 4,3-1-4,-3 2-6,3 3-5,-7 0-9,4 6-2,-4-1-6,0 2-3,1-1-7,-1 6-4,1-2-6,-1 0-7,0-1-7,1 1-3,-1 2-8,0-5-2,4-1-5,-4 1-8,4-4-10,0-1 4,3-3-11,0 3 4,3-3-2,-3-1 1,6-1-1,1-2 3,3-1-4,3-2 1,4 0-3,3-3 3,0 1 2,4-3-1,6-5 2,3 2-5,-3 1 4,3-3-3,1-1 1,-4 2-1,0-4 1,0 2-1,0 3-5,-7-3-11,0 3-17,0-1-14,-7-1-21,2 2-14,-1-2-21,-4 0-24,-3 0-32,2 0-33,-4 0-75,-5 0-110,-3 1-101,-7-1-62,1-3-41</inkml:trace>
  <inkml:trace contextRef="#ctx0" brushRef="#br0" timeOffset="33607.45">4637 2808 1332,'-4'-12'-79,"4"9"118,0-3 26,0 3 7,-3-1 13,3 4 31,0 0 36,0 0 15,0 9 20,0 4 2,0 2-3,-3 5-9,3 7 18,0 4 1,-3 4-16,0 2-16,-1 3-15,4 3-18,-4 0-13,4-1-24,4-2-24,-4-1-38,7 2-42,-4-4-39,0-2-39,7-2-43,-3-9-38,3 6-55,0-9-51,0-4-136,2-5-116,-1-1 25,0-6-53,-5-5-57</inkml:trace>
  <inkml:trace contextRef="#ctx0" brushRef="#br0" timeOffset="33806.91">4987 3110 1556,'7'-2'78,"-4"2"22,0 5 28,0 2 43,1 5 20,-2 3 22,-2 8 10,-2 4 2,2 8-9,-7 0-16,4 3-19,-4 2-17,1 7-16,-1-2-23,3-2-38,-2-3-44,6 0-43,0-3-51,0-1-50,0-5-57,0-3-44,3-3-102,0-3-227,-3-4-8,4-5 54,-1-6-86,1-1-72</inkml:trace>
  <inkml:trace contextRef="#ctx0" brushRef="#br0" timeOffset="34402.32">5270 2777 1445,'7'-2'-83,"0"2"98,0-3 19,-1 0 12,1 3 21,3-2 23,-6-1 10,2 1 12,1 0 4,-4-1 4,0 3 5,3 0-6,-6-2-1,5 4-5,-5-2-6,6 5 0,-6 2-2,0 1-7,0 2-11,-3 3-7,0 1-4,-2 2-11,2 1-2,-3 0-7,3 4-11,-4-1 2,1 2-12,-2 1-3,2-3-4,3 2 1,-4-5-9,4 4 2,0-4 0,3-2-7,0 0-2,3 1 5,0-4-6,0-3 1,7 2-4,1-1 0,-2-3 2,4-2-2,8 0 2,-4-2-9,2-3 7,8 0-3,0-3-3,3 1 8,0-4-2,0 1-6,0 1 0,-3-1 0,-1-3-12,1 6-6,-4-4-17,-3 5-10,-3-4-14,-5-1-25,6 0-36,-8 3-26,0-6-28,-4 5-37,-2-1-93,-8-3-156,1 3-45,-8-2-75,-5-1-78</inkml:trace>
  <inkml:trace contextRef="#ctx0" brushRef="#br0" timeOffset="34651.65">5394 2857 1445,'0'-5'-25,"-3"0"92,3 2 20,0 1 19,-4-1 28,4 1 21,0 2 3,-6 0 17,3 5 18,3 3-13,-5 4 10,2 3 3,3 8 2,-3 2-11,3 5-12,0 9-14,3 0-16,0 3-15,2 3-15,1 5-20,-3-3-22,4 0-24,2 1-34,-1-3-33,2-2-32,-4-4-21,5-3-32,-5-4-38,4-2-46,0 0-65,-3-10-109,3-2-157,-4-3-19,1-8-174,-3 1-208</inkml:trace>
  <inkml:trace contextRef="#ctx0" brushRef="#br0" timeOffset="34869.89">5801 3113 1931,'16'-5'38,"-6"5"28,1 2 41,-2 2 37,-5 7 33,-2 3 3,-2 4 10,4 5-1,-4 4-7,-4 3-16,2 5-16,-6 0-17,6 3-9,-1-1-25,-4 1-33,-1-1-41,6 3-41,-2-5-54,-2 0-52,3-2-58,6 0-65,-6-6-93,3-3-178,0 0-19,-5-5-127,5-4-157</inkml:trace>
  <inkml:trace contextRef="#ctx0" brushRef="#br0" timeOffset="35261.3">6208 2707 1671,'3'-7'-88,"0"4"18,4-2-174,-3 2-188,-4-4 59</inkml:trace>
  <inkml:trace contextRef="#ctx0" brushRef="#br0" timeOffset="35457.8">6231 2672 1160,'0'-2'-12,"0"-4"10,0 5 17,0-2 23,0 3 19,4-2 2,-4-1 7,3 0 8,-3 3 11,0 0 23,0 8 15,0-4 10,0 7 8,3-1 5,0 5 0,0 6 8,1 3-10,0 0 3,2 2-14,1 6-13,-4 3-8,3 0-10,1 2-12,0 4-8,0-7-16,-1 4-10,1-1-10,0-1-17,0-6-26,-1 3-32,-3-9-32,1 1-38,2-5-39,-2 0-48,6 0-34,-7-5-55,4-2-95,-4-3-118,-3-2-109,3-4-97</inkml:trace>
  <inkml:trace contextRef="#ctx0" brushRef="#br0" timeOffset="35597.43">6508 3069 1554,'6'-2'-221</inkml:trace>
  <inkml:trace contextRef="#ctx0" brushRef="#br0" timeOffset="35746.03">6541 3062 1401,'7'-2'56,"-1"-1"13,2 3 21,-5 3 16,0-1 10,0 3 11,0 5 3,-3 0 6,0 5 0,0 0-10,0 5-8,0 0-10,0 6-8,0-2-16,0 3-6,-3 2-6,3-3-8,0 2-20,-3 0-12,3-1-27,0-3-28,-3 0-38,6-2-35,-3-5-35,0 1-50,-3-3-90,3-2-159,0-4-55,0-3-32,-3-1-22</inkml:trace>
  <inkml:trace contextRef="#ctx0" brushRef="#br0" timeOffset="36041.24">6805 2568 1340,'0'0'-160</inkml:trace>
  <inkml:trace contextRef="#ctx0" brushRef="#br0" timeOffset="36245.68">6824 2571 1200,'4'0'31,"3"5"4,-5-5 9,3 1 15,-2 2 13,-3-3 9,2 3 10,2-1 10,-4 1 7,3-2 11,-3 5 9,3 1 3,2 3 7,-2 3 7,-1 1-4,6 7 3,-6-1 5,5 5-4,0 5-10,4 2-3,-6 1-10,5-1-13,-2 4-13,2 1-4,-1 1-15,2-6-13,-4 2-11,2-4-13,-3 0-25,5-3-28,-4-3-30,-1-2-22,0-2-29,-2-2-26,3-6-39,-3 3-36,-1-3-52,-3-4-108,0-1-151,-3-4-2,-1-1-68,1-2-76</inkml:trace>
  <inkml:trace contextRef="#ctx0" brushRef="#br0" timeOffset="36558.71">7251 2900 1450,'8'2'-39,"-2"1"74,4-1 8,-7-2 14,3 7 25,-1-2 29,-2 6 18,0-2 16,0 10 15,-3 3 5,0 5-3,0 5 0,-6 9-5,-2 4-21,2 5-16,-4 0-6,-4 0-26,2 0-26,2-3-40,-4 3-57,-2-5-80,5-2-95,-2-3-223,-4-8-111,1-2 71,-1-7-55,4-6-31</inkml:trace>
  <inkml:trace contextRef="#ctx0" brushRef="#br0" timeOffset="37114.48">8049 2730 1408,'3'-5'-160</inkml:trace>
  <inkml:trace contextRef="#ctx0" brushRef="#br0" timeOffset="37710.88">8062 2720 1331,'3'-2'60,"0"2"-2,0-4 9,1 4 14,-4 0 16,0 0 6,4 4 5,-4-4 4,-8 7 0,8-2 1,-3 0-5,-3-1-2,3 2-1,-1 1-5,1-2-3,-3 0-2,1 0-4,-1 0-5,0 0-1,-1-2-3,1-3-6,-5 2-2,1-2-9,1 0-3,-2-2-14,-2-1 1,-1-2-3,5-3-3,-4 1 5,-2 0-3,5-1 6,0 1 4,0-3 4,4-1-2,0 4-2,3-3 4,-2 2 3,5-1-1,0 1-2,0 0-3,5 2-5,0 0 3,3 5 1,1-4 5,2 5 1,-1 5 1,-1-1-1,5 1 4,-1 2 1,1 3-1,-2 2 1,6 1-4,-8 5 2,-1-3-5,-1 5-3,-2 0-4,1 1 12,-4 0-8,0 4-3,-6-3-3,3 3-9,-7-2 0,1 2-3,-5 1-8,2-2-1,-4-2-4,-2-1-3,3-4-3,-2 3-5,-2-3-2,2-1 0,-2-6-1,2 2-5,-2-7-3,2-2-3,0-3 3,1-5-3,0 0 0,4-5 0,-6-4-1,9 2-1,0 0-2,3 0 2,6 2-1,-1-2 5,5 4 5,0-1 5,7 6 12,2-1 18,4 2 0,4 2 9,-2 6 15,5-3-3,-4 6-25,5-4 0,-2 5 2,-2 0 19,3-1-2,-5 2-1,2-2 8,-7 2-16,6-4 4,-6 1-9,-1-4 1,1-1-2,0 0 6,-1-3-10,5-3-3,-5-4-6,1-3-8,-1-6-7,1-6-20,0-2-31,-4-7-38,-3-6-53,-4-14-65,-2-4-73,-8-13-84,-5-3-93,-75-137-359,21 136 85,-24 7 93,-29-1-477,-28 11-571</inkml:trace>
  <inkml:trace contextRef="#ctx0" brushRef="#br0" timeOffset="45475.82">3082 4290 2009,'0'-3'-186,"-2"0"45,2 1 130,0 2 28,0 0 8,-7-2 9,7 2 17,0-3 16,-3 1 8,3 2 7,0 0 3,-4-3 1,4 3 0,-4 0-3,4 0-1,0 0-6,-6 8-1,0-4-6,-1 4 0,0 0-6,-3 5-2,-4 2-9,-2-1 3,0 6-2,-5 1-2,1 1-7,-2 3-6,1-1-1,-2 4-11,1-1 4,3 5-5,0-8-10,2 1-6,4-2-6,0-4-5,2-1-5,5-6 4,2 1-1,4 0 6,4-1-8,4-2 3,4 0 2,1-3-2,7-2 3,-5 0-3,13-2 3,2-1 0,2 1-2,4-2 2,-3-2-3,3-2 2,0 3 1,4-2-4,-6-1 0,0-2-15,-1 3-28,-3 2-23,-3-5-19,-8 5-18,2-5-28,-2 2-34,-2-2-51,-4 0-79,-2 1-103,-8-4-174,-3 1-78</inkml:trace>
  <inkml:trace contextRef="#ctx0" brushRef="#br0" timeOffset="45688.81">2952 4403 1429,'-11'-3'-21,"6"3"76,-2 0 11,0 3 17,5 1 34,-7 3 27,9 4 16,-2 6 13,2 4 23,-3 3-1,6 4 4,-3 7-2,2 2-15,-2 4-15,0-2-17,0 4-16,6 1-15,-6-1-23,3 1-30,-1-1-46,5 5-25,0-5-33,4-6-39,-6-3-50,5-2-50,0-3-57,0-7-136,4-6-191,-3-4 52,-2-7-113,4-2-121</inkml:trace>
  <inkml:trace contextRef="#ctx0" brushRef="#br0" timeOffset="45883.84">3453 4671 1738,'14'-1'36,"-5"2"29,1 7 32,-2 1 36,-2 3 28,4 8 13,-7 0-6,0 6-5,-3 3-14,0 1-23,0 5-6,0 0-14,-3 2-20,3 2-27,0-3-45,-3 2-34,3-11-46,0 3-56,0-5-50,3-2-79,0-3-184,0-6-82,2-6-100,1-4-114</inkml:trace>
  <inkml:trace contextRef="#ctx0" brushRef="#br0" timeOffset="45977.59">4026 4371 1497</inkml:trace>
  <inkml:trace contextRef="#ctx0" brushRef="#br0" timeOffset="46194.01">4053 4367 1542,'10'0'62,"-3"0"24,-3 4 20,-1 2 5,0 2 6,-3 2-5,0 2-8,-3 1-11,-4 1-6,3 2-12,-2 1-2,-1 3-8,-2 0-3,1 2-9,-2 2-2,4-5-8,-4 4-3,6-2-5,1-2-4,0 1-1,-1-4-7,4 1 2,4-2-3,2-3-4,4 3 0,4-3-1,0 0-1,2 0-3,7-6-4,4 0 2,0-2-4,0 1-14,6-5-14,-3 0-16,3 0-18,1-2-20,-4-1-23,3-4-31,-6 2-29,-4-5-50,-3 2-125,-7-2-131,-3 0-71,-3-2-38</inkml:trace>
  <inkml:trace contextRef="#ctx0" brushRef="#br0" timeOffset="46406.44">4186 4466 1456,'-3'-3'47,"3"3"19,-6 4 21,2 1 39,4 3 29,4 4 12,-4 3 21,3 3 8,-3 7 5,0 0-7,3 4-11,-3 4-13,-3 1-19,3 5-16,-3-3-10,3 5-17,-4-1-25,4-2-34,0 1-53,0-1-34,4-3-40,-1 0-49,-6-10-56,6 4-51,-3-10-79,11-2-169,-8-4-48,3-3-116,4-8-142</inkml:trace>
  <inkml:trace contextRef="#ctx0" brushRef="#br0" timeOffset="46587.96">4603 4732 1618,'18'10'87,"-6"0"15,-2 5 13,-2 3 27,-2 2 15,-3 2 9,-3 6-2,4 7-4,-8 0-13,-2 2-18,3 4-11,-8-2-13,4 1-37,4-1-36,-10 2-45,6-7-56,0 2-58,4-9-88,-3-1-182,-1-4-133,0-4-137,4-6-161</inkml:trace>
  <inkml:trace contextRef="#ctx0" brushRef="#br0" timeOffset="46991.78">5137 4410 1681,'13'-3'-134,"1"3"145,-1-2 30,-3 4 16,-3-2 27,0 5 30,-4 0 8,-3 0 8,0 3-4,-3 2-4,0 0-11,-1 3-5,0-4-11,-2 4-7,-1-1-6,1 0-10,-1 4-5,3-3-9,-2-1-6,2 3-4,1-3-6,0 1-6,0 1-7,6 2 1,-3-4-1,0 3 2,3 3-13,0-4 2,4 2 0,0-4-2,0 6-7,2-3 0,1-1 0,4 2-4,2-6-1,1 0 3,0 0 0,3-5 0,3 2-5,4-4 1,0-1-6,6-4-7,-3 2-2,3-3-9,4 0-12,-4-1-7,0-1-15,-3 0-24,0-3-23,-6 1-24,0-1-37,-1 2-44,-7-6-72,0 0-127,-8 2-270,-6-2-168</inkml:trace>
  <inkml:trace contextRef="#ctx0" brushRef="#br0" timeOffset="47079.45">5391 4434 1691</inkml:trace>
  <inkml:trace contextRef="#ctx0" brushRef="#br0" timeOffset="47219.08">5384 4427 1710,'-3'-2'36,"0"-1"14,3 3 46,0 0 32,0 0 23,6 15 18,-3-2 15,4 4-9,-1 5-6,2 4-10,1 6-4,-2 3-20,3 3-8,0 4-20,-3 3-13,2 0-30,2 3-32,-1-3-36,-4-3-36,1-4-37,0-4-38,-1 2-40,4-4-52,-7-9-78,5 2-171,-5-8-70,0-5-112,0-4-136</inkml:trace>
  <inkml:trace contextRef="#ctx0" brushRef="#br0" timeOffset="47417.35">6040 4670 1712,'21'1'110,"-8"3"14,-3 6 22,0 2 31,-3 6 33,-7 1 10,0 7 3,-4 1-21,1 7-20,-7 5-18,-3 9-22,-4-4-35,-3 11-47,0 4-73,-3-8-72,3-3-93,-1-3-93,-1 4-216,-5-5-70,-3-10 79,2 1-104,-4-5-82</inkml:trace>
  <inkml:trace contextRef="#ctx0" brushRef="#br0" timeOffset="48390.74">6676 4350 1478,'0'2'-51,"-2"1"72,2-3 14,0 2 17,0-2 33,8 5 13,-8-2 2,0-3 1,3 2 4,-3 1-5,0-3-6,0 1-8,0-1-5,0 4-10,-3-2-5,-3 0-7,4 2-4,-4-2-6,-4 1-6,4 0-4,-5-2-9,-2 4-2,1-5-4,1 3 0,-7 0-10,-1-3-5,2 0 1,1-3-4,-1 3-1,1-5 0,2 1 0,-2-2 0,2 0 0,4-2-1,3 4-3,0-4 0,4 1 0,0-3 1,-1 5 7,11-2 4,0-1 12,6 3 10,0 1 9,4 1 3,0 1 4,3 2 9,0 0 3,-1 2 5,8 1-2,-3 4-7,-4-2 3,4 2-2,-8 3 0,1 0-13,-1 5 1,-2 1 1,-4-2-7,-4 3 0,-3 3-6,1-2 2,-8 0-3,1 4-1,0-2-2,-8 1-8,0 1-10,0-2-12,-8 5-17,1-3-3,-2-2-15,-4-3-5,2 1-10,1-3 3,-2-4-4,-1-4 3,2 0 1,1-7 0,1 0 4,4-2-1,-1-6 5,4 1 0,-1-1 4,4-5 4,4 4 4,2-2 2,1-1 7,6 2 8,7 1 11,0-2 11,4 4 7,5 1 3,1 2 26,1 0-9,2 4 5,0 0 6,4 6-2,-4 0-6,4 2-1,-3-2-5,-2 7-5,2 2-8,-1 2-17,1 1-29,-5 2-30,-2 0-33,-7-3-34,4-1-35,-4 1-38,-4-2-38,1-3-57,0-2-136,-5-1-84,2-5-130,0-2-133</inkml:trace>
  <inkml:trace contextRef="#ctx0" brushRef="#br0" timeOffset="48586.21">6937 4645 1571,'21'-5'-24,"-4"0"46,-7 2 18,3 3 27,-4 3 24,-1-1 18,-1 8 13,-4 2 9,3 8 1,-2 1 0,-4 4 6,0 4-15,-4 2-8,4 4-5,-3 0-16,0 2-10,0-1-15,-1 1-29,1-2-34,-1-3-40,0-4-42,2-1-45,2 1-49,2-5-46,-4-7-77,4 0-118,2-7-219,0-1-127</inkml:trace>
  <inkml:trace contextRef="#ctx0" brushRef="#br0" timeOffset="48808.06">7082 4317 1654,'16'-4'-11,"-2"4"21,-1 0 31,-4 3 36,5 1 26,-4 4 16,1 1 10,-2 6 4,1 3-4,1 3-4,-5 0-4,0 7-12,1 4-6,-4 5-12,0-1-5,-3 3-13,0-1-13,5-1-17,-5 4-34,0-7-36,3-2-38,-3-6-36,3 2-42,0-3-57,-3-3-113,7-7-183,-4-2-137,0-4-129</inkml:trace>
  <inkml:trace contextRef="#ctx0" brushRef="#br0" timeOffset="49029.47">7550 4545 1707,'15'-4'22,"-5"4"19,0 0 34,-3 4 32,-4 1 28,4 5 15,-7 0 14,3 4-8,-3 6 2,0 4-8,-3 0-11,0 7-12,-1 1-12,-3-1-9,-1 5-15,6-3-17,-1 2-23,0-3-30,0-4-28,3-1-32,0 1-38,0-5-30,0-4-31,0 1-19,6-2-43,-1-9-66,3 0-132,3-5-107,-5-1-72,-1-7-77</inkml:trace>
  <inkml:trace contextRef="#ctx0" brushRef="#br0" timeOffset="49245.89">7945 4257 1544,'17'-7'36,"-8"2"18,-2 1 14,1-2 30,-2 9 49,1 0 38,-1-2 23,-3 10 3,5-2 21,-2 11 8,-3 0-3,4 6-11,-4 5-18,3 2-23,-1 2-6,1 4-19,1-3-36,-1 4-39,0 8-65,8-1-69,-4 1-70,4-1-62,2-1-72,-6-3-101,7 1-250,-11-9 28,-2-7 75,-1-1-115,1-7-114</inkml:trace>
  <inkml:trace contextRef="#ctx0" brushRef="#br0" timeOffset="59806.09">2473 4359 643,'3'-2'30,"3"0"-3,-2-1 16,-1 3 22,-3 0-10,7-2-6,-4 2 2,-3 0-6,0 0 10,0 0 5,0 0 3,4-3 3,-4 3-2,0 0 3,0 0-1,0 0 1,0 0-9,3 5 3,0 0 19,0 0 17,4 4 2,3 5 10,3 1 4,8 7-6,9 10 2,0 1-3,9 9-5,5 4-9,3 1-7,0 1-7,15 12-7,-13-8-9,-4-9-5,-2-1-7,1-1-1,-7-7-6,-5 1 0,2-5-7,-4 0-2,-3-4-6,0-4-4,-7 0 0,3-2-5,-6-5 0,-4 0-9,4 0-10,-4-3-21,-3-1-23,0-4-20,-4 4-45,-2-7-47,-4-1-39,-7-3-81,7 0-167,-17-10-43,4-4-54,-4 0-42</inkml:trace>
  <inkml:trace contextRef="#ctx0" brushRef="#br0" timeOffset="60132.21">3160 4317 1438,'13'-9'3,"-4"1"4,2 0 22,-4 0 26,-1 6 19,-3-3 16,1 0 6,-4 5 5,3-2 2,-3 2-1,0 0-6,0 0 11,-10 12 2,0 2 6,-4 7 13,-5 4 16,-8 10 1,-9 10 0,-8 5-20,-16 25 7,-10 3-4,-7-3-12,-2 0-11,0 0-8,4-5-11,-5 1-10,10-4-5,-4-8-8,17-9-5,11-13-10,10-4 2,6-5-5,3-5-20,3-4-23,7-1-37,1-1-19,6-1-17,3-4-21,3-3-28,4 2-55,7-4-75,1-4-189,-2-1-167,1-4 86,-7-1-144,-7-4-160</inkml:trace>
  <inkml:trace contextRef="#ctx0" brushRef="#br0" timeOffset="62774.28">4397 5252 295,'-7'-2'89,"1"-1"-54,-4 1-8,-1 2 6,2-3-8,-1 3-5,2-2-8,2 2-3,0-3 2,-1 3-4,0 0-2,0-2 23,4 2 8,-3-3-9,2 6 8,-2-6 4,-2 3 7,8 0-8,-9-3 4,6 3 2,-4 0 8,7 0 1,-11-1 2,8 1-2,-3 0 6,6 0-4,-7 0-1,4-3 0,3 3 3,-6-3-3,6 3-3,-8 0 1,8 0-2,0 0-3,-3 0 2,3 0-4,0 0 0,0 0-3,-7 0-6,7 3 0,-3 0 6,6 4 8,1-2 9,-1 5 3,0-1 2,5 3-5,1 5 3,4-1-6,1 0 3,5 1 2,5 0 0,3 4 0,3-4 1,6 0-6,1-2-1,3 2-1,0-4-10,3-2-2,1 1-3,2-5-4,0 4-3,-2-7-3,2 1-2,-2 1-5,0-3 1,-2-3-4,-4 0 0,-1 0-3,-1-3-2,-2 1 1,6-7-7,-4 0 0,-2-2 1,0 2-2,-4-4-1,0 1 3,-4 0-4,0 3-3,4 2 2,-3-1 3,3 3-5,-3 3 2,3 0-1,-3 2 0,3 2 2,-4 3-2,1-3 3,3 4 2,0 0-6,-3 0 2,3 2 3,-4-2 0,4-2-2,0-2 8,4 1-5,-4 0-3,0-3 1,3-6-1,-3 4 1,0-5-4,4-2 4,-4 0 0,3-4 0,0-2-2,4 1-2,-4-4 3,0 0 3,1 1-7,-4 2-2,3 0 3,-3-1 0,0 7 3,-3 1-8,3 3 4,0 2 2,-3 6-2,-1-1 1,1 6 7,0-4 2,0 8 2,0-3-4,-3 2-1,1 1-3,2-2 3,-4-1-3,1 2 3,3-4 1,-5 4 0,5-7 1,-3 1-2,3 1-4,-2-6 1,-1 0 2,6-3-1,-4 0-3,-2-2 0,3 1 4,0-5-2,-4 1-5,0 4 4,1-4 1,-4 3-2,-4 1-2,1-1 2,-1 0-3,-2 0 0,-1-1 0,1 5 1,-4-2 0,4-2 2,-1 2 0,-4 2 1,5-5-2,-1 4-1,1-4 1,-1 3-2,1-1 0,-1-1 3,-1 2-6,2-2 2,3 2 0,-4-1 6,0-1-4,1 0 0,2-3 1,-5 4-2,2-2 1,0 1 2,1 1 5,-1-1 2,-3-4-4,3 2 3,1-1 1,-4-1-3,3 1 1,1-2 3,-5 3-3,1-1 4,1 1-2,-5-1-2,-1 1-2,0 2-12,-5-1-40,-5 1-63,-6 5-81,-10-2-122,-9 4-261,-3-2 50,-10 3-147,-4-3-166</inkml:trace>
  <inkml:trace contextRef="#ctx0" brushRef="#br0" timeOffset="76906.37">3975 5753 475,'0'0'67,"0"0"-29,-2 0 30,2 0-1,-3-3-19,-4 3-10,0 0 4,1 3 4,-4-3 6,3 0 21,-2 0-3,-2 0 0,1 0 10,-3 1 8,3-1-3,0 0 11,3 3-1,-3-3 3,0 0 1,4 0-1,2 0-5,-4 0-6,3 0-7,0 0-2,5 0-5,-5-3-2,5 3-6,0 0-2,5-4-2,0-1-4,0 2-4,3-1-3,-1-1 3,3 1-4,0-1-1,0 3-2,3 0-1,0-1-4,1-2-5,0 5-5,2-3 0,0 3-3,1 0-1,0 0 1,-4 3-7,0-3 1,1 3-2,0 2 5,-5-1-3,4 1-3,-5 4-2,-2-2 0,-3 2 3,-3-1-3,0 2-5,0 0 0,-6 0-1,3 0 2,-1 4 0,-3-5-4,0-2-2,-3 3-1,4-2-3,-1 1 3,0-1-3,1-1 3,0-2-4,-2 2-2,5-1 7,-4 0-6,4-4-1,3 2 1,-3-1-3,3 0 2,0-1-1,0 1-1,0-3 1,10 2-2,-4-2 2,2 0-3,1 3 2,1-3 2,-3 2 2,6 1 0,-3 1 3,4-1 0,-5 2 0,5 3 5,-1-4 6,-3 7-2,1-4 1,-5 4 4,4-2-3,-4 1 0,-1 2 1,-5 1-2,0 0 3,0 0-5,-5 1 2,2-1-8,-4-1 3,-5 5 6,1-1-8,-5-4-4,2 3 4,-2 0-1,-5-5-1,1 3-2,-2-3-9,1-1 9,-2-1 2,-4-3-2,8-2 4,-2-6-9,-2 1 3,6-3-8,-1-5 3,3 1-3,0-3-5,10 3 7,2-4-1,-1 1 1,4-1-3,7 1-2,-2 0 3,3-1 0,2 2 4,2 4-3,-2-3-14,8 3-12,-8 0-29,7 4-20,-2-2-22,0 5-34,0-3-37,6 3-40,-3 3-76,1-3-148,1 0-75,1 3-49,-5-1-62</inkml:trace>
  <inkml:trace contextRef="#ctx0" brushRef="#br0" timeOffset="77110.82">4480 6077 1568,'17'2'1,"-1"9"28,-6-2 42,7 3 25,-7 6 17,1 3 17,-5 1 7,-3 4 7,0 1-1,-6 6-7,0 1-7,-3 1-20,-2 3-7,-2-4-8,1 2-12,2-1-8,-7-2-21,5 1-30,-2-4-37,5-5-52,-1-2-55,1 2-70,-1-8-100,4-2-214,-1 0 17,4-5-42,0-3-34</inkml:trace>
  <inkml:trace contextRef="#ctx0" brushRef="#br0" timeOffset="77832.53">5027 5895 1367,'0'0'-53,"-3"-4"22,-1-1 10,4 5 14,-3-1 8,3-1 22,0-2 15,0 4 11,0 0 2,3-7 8,1 2 12,2 3 15,5-4 5,-2-1 7,8 2 6,-4 0 4,7-2 6,0 0-4,4 2-4,-4-1-5,3 2 1,0-1-7,1 1 0,-4 2-9,0-1-10,3 3 0,-2 0-10,-5 0 0,4 3-6,-4 3-2,-2-1-6,-1 2-2,-2 2-6,-5 2-6,1-1 3,-4-1-6,-3 2-7,0 2 2,-7-1-3,4 0-9,-8 3 0,2-3 1,-4 1 0,-1 1-6,-2 0-2,2-4 0,1 2-6,-1-2-1,5-2-2,-1 1-2,-1 0 0,5-6-5,-4 3-2,7 0-6,-4-1 3,7-4 1,4 2 4,-4-3-2,6 3 4,0-3-5,1 0 6,4 0 4,-2 0 5,4 2 12,1-2 2,2 3 7,-2-1 2,2 3-8,-2 0 7,2 0 5,-2 3 5,2-1-1,-5 4-17,2 1 9,-3-3-6,0 4-3,-3-1 0,-4 1-2,0 3-1,-6 1 2,0-2-3,-4 2-4,1 0-10,-8 0 4,-2-1-2,-5-1 5,1 0-2,-7 0-12,5-1 8,-8-5-13,3 1 12,-3-5-6,3 0-1,0-3-9,4-2-9,3-2-1,0-3 2,0-6-2,3 2-2,7-3 1,3 1 8,4-2-2,3 1 1,0 2-3,3-4-4,4 2-16,3 0-21,0 0-29,0 2-32,4 0-37,-1 3-40,4 0-50,-1-4-141,1 5-160,-1 3 54,4-3-25,-2 3-26</inkml:trace>
  <inkml:trace contextRef="#ctx0" brushRef="#br0" timeOffset="78026.53">5644 6157 1499,'14'8'41,"-5"-1"35,5 4 35,-1 4 28,0 2 22,-2 2 2,2 7 8,-3 4-11,0 0-14,-8 3-14,2 1-13,0 2-13,-4 0-12,3 3-9,-6-5-22,3 4-43,-4-6-44,4-1-44,-4-4-60,8 0-63,-4-4-116,0-4-219,0-3 42,0-2-46,4-3-34</inkml:trace>
  <inkml:trace contextRef="#ctx0" brushRef="#br0" timeOffset="78393.56">6325 5859 1482,'3'-2'-1,"-3"-3"18,0 3 23,0-1 21,0 1 14,0-1 6,0 3 30,0 0 15,3 12 14,-3-1 13,7 3 3,-4 7-2,0-1-5,1 7-3,-1 1-7,-3 6-13,4 2-14,-1 3-9,0 0-7,0-3-14,-3 3-10,0-3-2,4 3-11,-1-8-9,0 1-28,-3-3-37,4-4-32,-1-5-31,-3-1-28,4-1-28,-4-3-34,3-3-36,0 0-43,0-6-86,1 0-123,-1-4-41,4-2-26,0 0-26</inkml:trace>
  <inkml:trace contextRef="#ctx0" brushRef="#br0" timeOffset="78710">6791 6212 1392,'7'-2'0,"0"2"15,-5-3 23,2 3 26,-4 0 16,6 0 14,-6 0 6,7 0 6,-7 3 10,4-1 8,0 3 0,-1 0 8,-3 5 4,0 5 2,0-1-7,-3 10-4,-1 0-6,0 9-9,-3 0-8,-3 3-14,5 3-9,-3 1-7,-1-3-14,5 3-22,-2 0-38,3-5-47,-5 0-64,5-1-74,-3-3-113,2-6-277,0-2 61,-1-6-121,1-4-133</inkml:trace>
  <inkml:trace contextRef="#ctx0" brushRef="#br0" timeOffset="79388.77">7445 5922 1688,'-3'-5'-49,"0"-2"17,-1 4 17,-3-1 26,4-1 5,-4-1 3,1 0 6,-5 3 13,2-3 8,-4 1-2,-4 3 7,4-1 5,-4 1-1,-4 2 3,2 2 5,-1 1 2,-4 1 3,0 7 6,5 2 7,-5 1 3,4 6 5,4 2 7,-1 2 2,7 2-9,4-1 1,-1 0 0,3 0-9,4 0 2,4 3 7,-4-3-10,7 1-2,-1-5 1,1 2-5,2-3-1,5 0-8,-4-2 6,7-3-3,-4-6-6,7 2-6,-4-7-5,2 1-6,2-7-7,-1-1 0,5-1-3,-1-7-7,-2-1-3,-2-3 0,1-7-4,-3-4-7,-4-4 4,0 0-11,-2-2-3,-5 0-6,-2-1 2,-4 4-7,0-2 0,-7-1-8,1 1-3,-2 6-12,-1 3-9,-1 0-16,-4 2-16,1 2-20,-1 0-22,1 5-23,-1-1-25,5 2-30,2 4-47,-2 1-93,1-1-169,2 3-14,-1-3-94,4 4-108</inkml:trace>
  <inkml:trace contextRef="#ctx0" brushRef="#br0" timeOffset="79794.2">7948 6097 1711,'0'2'-7,"0"-2"9,0 3 28,0 3 30,0-3 23,-3 6 16,-1 3 13,2 1 1,-2 1 5,1 6-3,0 5-7,-5 5-7,2 3-10,0 2-6,-4-1-13,2 2-5,2 0-8,0 1-6,-2-5-7,3 1-15,0-1-32,2-7-28,3 0-31,-3-5-28,3 1-37,0-6-39,3-1-21,0-1-44,2-6-110,-2-2-317,3 0-153</inkml:trace>
  <inkml:trace contextRef="#ctx0" brushRef="#br0" timeOffset="80126.31">8459 5499 1767,'6'-3'-40,"-3"2"12,2-2 22,-2 1 24,3-1 18,-3 3 18,-3 0 24,4 5 16,-4 2 17,0 7 14,0 1 10,0 4 22,0 8 8,-4 2-2,1 8 5,0 1 10,0 8 8,3 5-3,-3 2-13,3-2-10,0 4-17,3 3-11,3-2-16,1-2-11,2-2-25,5-2-52,7 6-86,-8-9-88,4-4-136,-8-1-252,-2-6-92,-10-7 90,-10-1-245,-8-3-270</inkml:trace>
  <inkml:trace contextRef="#ctx0" brushRef="#br0" timeOffset="83689.68">3630 6825 1364,'-10'-3'97,"-1"-2"-2,5 3 7,-1-3 8,-2 2 0,6-1 5,-5 1-7,5 1-12,3-6-1,3 1 11,0-2 0,8 2 3,-1-1 6,4 1 3,2 2 7,1 0-9,2 3 1,2-1-2,-1 3-11,-2 3-17,7 2 6,-5 2-8,0 3-10,0 2-5,-5-1-13,3 4-2,-6 0 2,0 2-7,-6 0-8,-4 4-2,3-1 0,-5-3-5,-5 3 0,0 3-5,-5-3-8,0 0-2,-3 0-5,-1-2-3,1-1-8,-1-3 0,1 1-3,0-3 0,3 5-5,0-8 5,0-1-4,3-1-6,-3-2-6,4 0-8,-1 0-3,4-2-1,-5-1 6,8 0-5,0-2 5,0 0 2,11-4 1,-4 4 1,-1-3 4,8 1 6,-4 2 4,3-3 8,4 3 4,-4 3 2,4-1 6,-1 1 0,4 4 6,-3 1 2,3-1-5,-4 5 2,1 1-1,0-1 2,-4 4 2,-2-1-5,-2 0 6,-2 2-3,-4-2-6,-3 2 0,-3-1 0,-4 4-4,-2-3 0,-5 1-1,-2-2 0,-5 1-1,-7 0-3,6-5-3,-1 1-3,-4-1-8,1-4-8,-1 0-1,-3-6-5,3-2-7,0-2-6,8-4-2,-5-1-4,7-4-1,1-3 5,5 1 3,2-5 1,5 4-2,4-2-6,4 2 0,2-1-6,2-1-25,1 2-12,4-2-19,-2 2-31,5 1-33,1 3-33,2 2-42,-1-1-114,2 0-166,-2 2 16,7 2-63,-2 1-69</inkml:trace>
  <inkml:trace contextRef="#ctx0" brushRef="#br0" timeOffset="83879.17">4317 7232 1712,'10'13'80,"-1"2"39,2 7 29,-4 0 17,-4 6 15,0 0-2,-6 7-1,-4-1-5,1 4-21,-11 5-12,4 1-13,-4-1-17,4 0-22,-1-1-38,4-6-44,-4-5-45,8-5-44,-4 1-56,4-5-53,-2 2-61,5-10-147,0-1-126,3-6-139,0 1-162</inkml:trace>
  <inkml:trace contextRef="#ctx0" brushRef="#br0" timeOffset="84550.55">4766 7042 1776,'0'0'-41,"-7"0"7,7 0 27,0 0 18,0 0 15,0 0 7,0-5 5,0 3 9,4-1 1,-4-1 6,3-1 2,2-3 10,-2 1 5,2-2 1,3 2 5,3-1 3,-2 1 9,3-3 6,8 3-1,1 0 6,-2 2-5,9-1 7,-8 4 4,3 2-7,0 2-3,4 1-9,-3 5-2,-4 4-5,0 0-2,-4 1-10,-2 5-11,-1-1-5,-6 0-3,-4 3-4,-3 3-4,-3-1-4,-1-2-2,-6 0-8,0 3-6,0-6-8,-6 3-7,2-3-2,1-1-5,0 1 0,-2-4-10,3 2 11,-1-5-9,2-1-5,5 2-4,-4-3-5,7-3 2,-4-4-8,7 2 8,0 0 8,0-3-4,0 0 0,13-6 2,-3 5 3,4 1 7,-1-3 3,-1 3 15,6-2 15,-1 4 7,-1-2 9,4 4 13,-3 2 5,3-1 3,-3 2 3,-1 3 2,-2-2-4,2 4 3,-6-3 0,1 3 0,-8 0 2,0 0-4,-3-2-9,-3 5-8,-7-1-4,-4 3-5,-6-5-3,1 0-7,-12 3-7,-2 0-9,0-2-29,-2-4-31,-1 2-17,-3-1-21,2 0-21,4-5-18,-1 0-24,5-3-34,-1 0-32,3-2-41,7-2-56,7-3-182,-1 0-98,4 0 65,7-5-98,6 0-119</inkml:trace>
  <inkml:trace contextRef="#ctx0" brushRef="#br0" timeOffset="84736.06">5517 7429 1837,'17'13'28,"-7"2"29,0 6 41,-6 1 26,-1 2 10,-6 5-2,-5 5-7,-1 4-8,-4 4-12,2 1-9,-2-1-16,-1 1-9,5-6-36,-4-1-30,2-2-39,1-1-52,4-3-52,-1-5-57,0-5-109,4-1-155,0-6-163,3-3-120</inkml:trace>
  <inkml:trace contextRef="#ctx0" brushRef="#br0" timeOffset="85020.81">5873 7062 1769,'8'-5'11,"-2"2"13,1 1 17,-3 0 25,-1 2 19,3 0 18,-6 4 9,6 4 6,-6 2 6,4 4 0,0 7-1,-1 1-5,1 3-8,-1 3-8,-3 2-10,3 3-8,1 1-7,1 2-7,-1-4-22,-1 3-21,5-2-33,-5-6-33,7 1-40,-4-6-37,-3 3-35,8-6-20,-4 2-33,2-6-55,-2 0-126,0-5-90,0 3-50,-1-6-29</inkml:trace>
  <inkml:trace contextRef="#ctx0" brushRef="#br0" timeOffset="85229.26">6247 7485 1461,'11'-6'35,"-4"5"33,-1 2 33,0 2 31,-2 2 23,-1 3 9,1 1 17,-4 4 2,0 5 2,-4 0-17,1 1-13,-4 1-17,4 5-13,-3-2-12,-1 2-11,4 0-18,-1 0-18,0 0-38,1-4-36,0 3-43,3-7-43,-3-2-40,6 0-33,0-5-44,0 1-55,5-7-133,-5-4-105,7 0-112,-1-1-114</inkml:trace>
  <inkml:trace contextRef="#ctx0" brushRef="#br0" timeOffset="85448.19">6755 6990 1828,'13'-8'41,"-4"5"40,-1 3 21,-2 0 14,1 8 22,0 4 14,-5 9 5,6-1 0,-8 5-8,2 2-6,-2 3-12,0 5-13,0 0-24,0 2-9,0-1-12,7 1-19,-7-2-26,8 0-27,-5 0-32,4-5-35,-4-2-46,6-6-39,-1 3-40,2-5-53,-1-2-154,1-3-135,4-3-121,-2-2-150</inkml:trace>
  <inkml:trace contextRef="#ctx0" brushRef="#br0" timeOffset="85658.14">7208 7447 1758,'10'-2'-2,"-4"-1"35,-1 6 39,1-1 41,-3 8 24,-3 0 19,-3 8 3,3 1 12,-6 6-2,-2 0-3,-2 8-18,1-3-12,-2 5-5,1-1-17,4 2-15,-5-3-27,5 2-37,-1-1-43,1-2-45,3-9-51,0 0-50,-5-2-39,8-1-44,0-11-92,0 4-140,0-6-35,3-2-46,5-5-52</inkml:trace>
  <inkml:trace contextRef="#ctx0" brushRef="#br0" timeOffset="86067.05">7725 7187 1502,'15'-17'-35,"0"4"18,-2-2 21,-2 0 20,-2 3 17,-2 0 17,-2-1 13,4 2 13,-7-1 10,5 2 6,-7 0 7,0 3 1,0-4-2,-3 5-6,-6 0-3,-6 0-3,0 5 2,-3 2 3,-5 8 5,-4 3-3,-1 3 6,3 5 12,-5 5 0,4 5 4,-1 2-1,3 1-2,8 0 0,-1 0 10,7-1-5,3 0-5,4-2-7,6 0-2,1-3-4,3-4-18,2 4 0,8-2-3,3-4-8,0-6-4,4-3-6,2-3-7,-3-5-3,4-2-8,0-4-3,-1-3-6,1-6-2,3-3-7,0-4-4,-4-4-7,-6-8-12,4-6-11,-8-6-24,-6-3-14,0 3-23,-10 3-24,0 3-39,-6 1-67,-10 7-89,-14-5-170,-9 11-245,-10 5 98,-13 2 92,-19 5-265,-12 5-262</inkml:trace>
  <inkml:trace contextRef="#ctx0" brushRef="#br0" timeOffset="87318.08">3309 6640 458,'4'-5'251,"3"-3"-102,-4 5-47,0 1-28,4-3-1,-4 3 3,-3 2-9,3-3-9,1 0 6,-4 3 1,7 6 5,-1-4 6,1 5 11,-1 4 13,8 4 8,-1 2-4,4 8 16,3 6-2,6 3-3,4 9 8,8 2-12,1 5-1,9-3 5,11 21-17,5-8 9,-16-8-8,4-7-15,-4-2-5,0 1-8,3-3-9,-9-1-4,6-5-2,-12-2-13,-3-1-3,1-2 3,-8-5-14,1-3 0,-3 1-3,-5-4-20,5-1-9,-11-3-12,1 0-22,-2 0-30,-4-4-25,-2-4-31,-2 3-28,-4-5-30,0-1-44,-4-1-108,-2-6-155,-5 1-11,5-7-15,-1-3-18</inkml:trace>
  <inkml:trace contextRef="#ctx0" brushRef="#br0" timeOffset="87619.88">4224 6858 1332,'-3'-13'-31,"-2"0"15,10 3 38,-10-2 17,2 2 12,-3 0 15,-1 3 12,-2-4 12,-5 4 11,1 1 7,-8 4 10,1 2 5,-3 2 9,-3 9 7,-4 5 8,-11 13 6,-6 8-1,1 8 15,-19 20-8,3 2-6,-4 4-15,-1-4-13,4 6-10,0-3-12,6-1-7,3-1-10,10-13-5,8-4-12,2-2-9,8-1-3,-1-6-10,7-2-13,0-3-39,7-4-34,-1 0-42,1-6-50,3-4-66,3-1-85,1-4-172,-1-3-159,-3-5 87,0-3-143,-3-2-164</inkml:trace>
  <inkml:trace contextRef="#ctx0" brushRef="#br0" timeOffset="94038.73">4819 8136 548,'4'-1'90,"0"-2"-30,-1-2 1,1 2-21,-4 1 9,3-3 2,-1 3 2,-2-3-3,5 5 7,-5-6-3,3 6-2,-3-2-1,2 0-1,-2 2-2,0 0-4,0-3-2,0 3-3,0 0 3,0 0-3,0 0 4,8 0-1,-8 0-1,3 3-3,-3-3 0,0 0 1,4 2-5,-4-2-3,0 2 3,0-2-6,0 0 0,0 3-4,0-3 0,0 0 0,3 5-3,-6-2-1,3-3-2,3 2-3,-3-2 1,-3 3-3,3-3-4,3 2 4,-3-2-2,0 2 0,0-2-1,0 3 0,0-3 4,0 3-5,0-3-3,0 2 3,0-2-2,0 0 0,0 3 1,0-3-1,0 0-2,0 0-1,0 1 0,0-1 3,0 0-4,0 0 1,0 0 0,0 0-2,0 0 0,0 0 0,0 4 0,0-4-3,0 0 1,0 0 4,-3 2-7,3-2 6,0 2-1,0 2 3,-4-2-3,1 1-6,-1 0 6,-2 1-1,3-2 0,-4 1 0,-3 2 1,2 0 1,3-1-2,-5-1 2,-1 2-5,5-2 4,-7 2-3,2-3 1,2 3 3,-1-5-4,-1 3 3,2-6-2,-1 3 2,3 0-2,-3-3 2,0-1-4,4-4 2,2 0 2,-3 1-1,7-3-2,0 1-1,0-2 3,3-1 1,5 2 0,-2 0 6,1 0 0,2 0 9,2 1 1,2 1 3,1 0 2,2 3 2,1 2 4,-2 1 4,3 4-3,2 1 1,-3-2 4,6 7-1,-3-2 0,2 4 1,-4 0-1,2 5 0,-3-1 1,-4 4 3,0 0-3,0 1-3,-7 4 2,5 0-2,-7 2 1,2-1 1,-6 2-2,0 1-7,-3 1 7,-4 4-8,1-2-3,-8 1-2,1-4 0,-4 3-5,1-4 2,-1-2-3,-7 1-2,5-2 0,-6-4-5,0-1 0,-2-3 0,3-3 2,2-1-5,-5-7-1,7 1-2,-4-5-2,8-2-3,-8-5-3,4-4 1,4-1-1,2-3 0,1 0 2,7-3 2,-2-3 4,5 7-6,3-1-2,3-2 4,8 0-1,2-1 3,1 8-1,5-3 2,1 6 6,1 2-1,1 5 3,-1 2 0,4 3 0,0 3 3,-6 6 2,5 4 3,-4 2-5,0 3 1,-3-1-1,-4 3 1,0 0-5,0 3 7,-6-6-9,3 3 3,-6 0-4,1 0-10,3-5-17,-5 2-27,1-4-34,2 0-37,1-1-40,-1-2-37,5-2-48,-5-3-135,1-2-121,5 0-30,-1-7-36</inkml:trace>
  <inkml:trace contextRef="#ctx0" brushRef="#br0" timeOffset="94225.2">5424 8810 1554,'6'5'18,"-2"-1"25,0 8 36,-4 0 18,-4 2 15,4 9 3,-7-3 2,-3 10-8,1 0-13,-2 0-3,-2-1-10,-1 8-11,1-3-12,4-1-15,-5 1-43,1-2-42,6-2-44,0 3-52,1-10-106,2-1-203,1-2-150,3-2-94</inkml:trace>
  <inkml:trace contextRef="#ctx0" brushRef="#br0" timeOffset="94810.63">6111 8482 1560,'3'-7'-60,"4"0"22,-7-1 14,6 1 24,-2-2 13,0 1 3,-4-1 6,3-1 6,0 0 14,-3 3 6,0 0 3,-3-1-5,0 1-7,-1 2-2,0-1 1,-2 0-5,-1 5 2,-2 1 0,-2 1 3,1 5 5,-7 2 4,1 4 5,-4 3 2,-1 5 4,2 6 4,-4-2-2,2 3 5,2 5-3,-2-3-7,5-3 0,-2 6-2,6-5 5,2 1-8,2-6 5,6 0-1,-1 1-1,6-3 2,3 0 1,0-6 0,2-1-2,4-3 0,2-2-3,2-1 1,2-2-7,-1-5-2,6 0-4,-4-2-1,5-5-4,0-4-6,-1-1-1,-3-3-4,0-5-5,-3-2-3,-4-6 1,1-2-1,-8-3-2,4 3 0,-10-3 1,3 4-9,-3-1 0,-3 2 3,-4 3-6,4 0 3,-3 3-6,-2 2-1,-1 2-18,2 2-20,1 2-26,-5 2-27,5 2-32,-1 2-25,4 3-32,-4 2-26,7 1-33,-4 2-108,4 0-144,0 0-89,0 10-81</inkml:trace>
  <inkml:trace contextRef="#ctx0" brushRef="#br0" timeOffset="95037.03">6614 8574 1683,'11'8'7,"-5"2"31,1-2 32,-1 2 24,-6 0 15,0 5 8,0 2 3,-3 4-14,-7 1-1,1 5-10,-8 4 3,-1-2-14,-1 8-6,-1 1-10,4-1-4,-2-4-5,2 0-17,2 0-26,2-4-26,1 2-34,4-7-33,-2-2-39,5 2-44,-3-4-53,4-1-100,0-7-173,3 0-70,3 0-58</inkml:trace>
  <inkml:trace contextRef="#ctx0" brushRef="#br0" timeOffset="95552.68">7142 8367 1520,'6'-10'-14,"1"2"3,-1-1 19,-3 1 5,2-2 14,-2 0-1,0 1 10,-3-4 8,0 0 4,-3 6 6,3-3 4,-3 0 3,-2 0-4,2 1-4,-3 3-4,-1-2-6,1 6-3,-2-2-5,-1 4 0,-1 4 5,0 0 7,0 8 4,-3 2 1,-1 3 0,4 1 1,-7 9 6,1 1-2,2 4 2,4 1-1,-3-1 0,2 1-5,2-1-3,3 2 3,-1-8 2,7 2 1,0-3-3,0-3 3,3-2 5,4 1 26,3-7 2,0-1-1,6-1-3,1-7-5,3 0-5,0-5 0,7-2 4,0-6-7,-5 1-4,8-8-6,-3-2-4,0-4 0,-7-4-8,1-4-6,-5-4-9,-2-7 1,-5 2-6,1 1-4,-10-3-5,3 3 3,-6-1-10,3 3-6,-6 5-43,-4 0-36,-4 1-54,1 5-64,-1 9-90,-8-1-167,-5 4-186,-3 4 86,-11 4-184,-5 4-222</inkml:trace>
  <inkml:trace contextRef="#ctx0" brushRef="#br0" timeOffset="130379.55">4297 9042 376,'0'0'40,"0"0"32,0 0 27,0 0-34,6 6-16,-6-6 15,0 0-9,0 0 2,7 2 9,-7-2 10,0 0 4,0 3 2,0 0 1,0-3 0,0 0 4,0 0-1,0 1 1,0-1-1,-7 3-5,4-3-8,3 2-4,0-2-7,-6 3-8,6-3-5,0 3 10,3-2 5,3 2 1,1 0-1,3-1 6,3 3 7,4-2 1,3-1 1,7 3-3,3-3-1,0 1-1,6 2-3,2-2-9,4-1-2,2 1-3,3-2-5,-4 5-6,4-6-5,0 2 0,-1 4-4,1-3 4,-2 0-3,0-2-3,1-1-1,-2 3-1,2-3-3,-2 2-5,-4 1 4,-4-3-4,4 0 1,1 0 4,-1 3-6,2-6 4,-1 3-2,2 0 2,1 0 1,-4-3-3,-1 3-6,2 0-2,-4 0 1,-2-2-3,3 2-11,-2 0 7,-2 0 3,3 0-7,-4 0-2,0 0 6,-3-3-3,4 3-7,-1 3 3,-3-6 7,0 3-6,3 0-1,0-1 3,-3 1 6,4-3-1,3 3 1,-7-3-2,3 1-2,4 2 0,-1-4 4,-2 2 3,2 2 4,5-3-5,-5 0-1,1 2-3,1 1-2,1-3-1,-3 1 1,4 2 2,-3-3-6,0 0 8,0 1 1,-2 2-1,2-3-3,-4 1 2,5 0-2,-1 2-1,-4-3-2,0 1 3,0 2-4,1-3 1,-1 1-1,-3 2 3,0-3 0,-3 1-5,3-1 2,-3 3-1,-1-3 4,1 2-7,0-2 3,0 0-5,-5 1 3,5-1 3,-3-1-2,3 1 4,-4-3-1,3 1-2,-4 1 1,3-1 2,-1-3-4,-3 1 4,4-1-3,-2-2-1,0-2 3,-4-4 0,6 2-2,-5-6 1,1 0 6,-2-3-1,-3-2-4,1-2-5,0-3 1,-4 2-6,1-4 5,-5 2-11,1 0 6,-2-3 5,-2 1-4,0-3 1,-2 2-1,-4 4 2,0-7-8,0 6 7,-4-5 0,2 1-1,-2-2-6,-2 1 6,-2-1-7,2 2 9,0 1-2,-4 1 3,-4 2-1,4 0 0,-7 0 1,0 2-4,1 4 1,-3 1-1,-2 1 3,-3-1 1,-2 3-3,-1 3-2,-1-4 0,-4 4 3,2 0 1,-3 0-2,-4-1 2,-2 3 1,-5-3-2,-3-2 0,4 5-2,-4-2 9,8 1-10,-2 2 1,5-1 1,-1 1-1,1 0 0,1 2 1,2-1-4,0 0 13,3 4-11,3-1 1,-3 3-1,4-1 0,-4-1-1,0 2 1,0 0-2,-11 0 3,4-1 0,-3 3 3,-3 0-4,0 0 1,-4 0 1,-2 0-2,2 1-1,-7 1 1,5 1 3,-5-1-2,4 0 0,0 3-2,3-2 3,4 2 0,3 0-2,3 0 2,4-4-4,0 4 4,-1 0-3,8 0 9,-4 0-6,3 4 3,-3-2-4,2 1-2,-2 0 4,4 2-3,-4-1-1,-3 1 4,3 3 4,-7-3-6,-2 2 0,-1 3-3,-4 0 8,1-2-2,-4 2-3,-4 2 2,5-1 1,-1-2-2,4 1-2,0 0 3,6-2 3,-3 2-5,10-2 5,3 0-3,1-2-3,-1 0 4,4 1-2,3-3 3,-4 2-2,1-1-2,3 2 2,-3-2 2,2 0-2,-2 3-2,0 0 1,-5-3 0,-2 2 1,5 1 0,-10-1 4,0 3 1,-2-3-1,-3 6 2,6-1 0,-2 2-3,3-2 0,3-3 1,3 4-1,3-4-1,5 3 1,-5 0-1,7-3 2,-2 4-5,2-4 2,4 4-1,-1 0 5,1 1-6,2 2 5,2 3-4,-1 1 5,-1 6-3,5-1 4,-1 7 5,4 4 4,-3-2 4,6 4 2,-3 2-3,6 0 3,0 0 7,-3 2-6,6-2-1,-2 3-5,2-3 1,-3 0-3,8 5 1,-1-8-1,-1 1-1,2-6-2,2 4 4,4-7 6,6 6 3,3-5-1,5 0 3,2-4-2,4-4-5,3-3 2,-4-6-2,8 3-8,-1-7 4,0-1-3,-2 2-1,2-5-14,-7 0-28,-2-3-42,-4 3-45,0-3-47,-10-2-74,7-2-115,-11 0-252,-6-1-46,-6-2 105,-8-5-218,-2-5-256</inkml:trace>
  <inkml:trace contextRef="#ctx0" brushRef="#br0" timeOffset="134480.78">11924 1073 760,'3'-9'10,"-3"5"143,3-1-21,-3 0-27,4 2-9,-4 0 2,0 1 1,0 0-3,0 2 9,-4-3 2,4 3 1,-3 7 10,0-1 6,3 4 1,-4 3 3,1 2 4,0 9-3,0 1 4,-1 10-12,1 3-3,-5 7-16,2 2-11,3 3-11,-3 0-9,6 0-6,0-5-6,0 5 0,3 1-9,0-10-8,4 5-6,0-9 0,-1 1-15,1-6-25,-4-4-22,0-3-30,4-3-31,-7-2-39,7-5-68,-7-4-85,3-4-202,-3 0-57,0-4-115,-3-3-148</inkml:trace>
  <inkml:trace contextRef="#ctx0" brushRef="#br0" timeOffset="136546.19">4633 8130 1640,'-3'0'-104,"3"0"13,-6 0 9,6 0-3,0 0 52,-7 0 15,3-3 20,4 3 15,0 0 20,0 0 18,0 0 19,-3-3 12,3 3 15,-7 0 11,4-2 10,3 0 13,0 2 5,0 0 7,-6 0 0,6 0-7,0 0-5,0 0-12,0 0-12,0 0-18,0 0-11,0 0-2,0 0-1,13 4 21,1 7 7,5 4 7,8 5 8,9 5 5,2 3-1,-2 1-2,4 4-8,3 4-5,1 2-13,-5 2-8,5-3-6,-11-3-10,4 0-6,-4 0-7,-3-3-6,0 1-4,0-3-7,-9-5-12,2 0-23,-7-5-27,2-3-27,-9-2-26,4 3-13,1-6-26,-7 1-38,-1-4-68,-6-1-45,0-3-56,-6-2-165,-1-6-126,-7-2 63,1-7-154,-7-3-191</inkml:trace>
  <inkml:trace contextRef="#ctx0" brushRef="#br0" timeOffset="136803.5">5071 7937 1958,'9'-14'15,"-5"1"34,-1 2 39,0 4 36,1 0 26,-1 4 13,-3-2 7,0 5 12,0 0 12,-3 15 10,-1 3-2,-6 9 0,-3 8-7,-10 20-2,-4 8-9,-17 26-11,-5 4-9,-6 8-12,-5-4-19,0 3 12,0-3-19,-2-2-7,5-2-13,4-11-11,6 0-15,11-16-14,9-16-31,4-5-49,2-6-51,8-6-44,10-3-55,3-7-68,3-9-82,7-3-99,4-6-278,5-5 30,5-5 91,-1-6-258,4-11-314</inkml:trace>
  <inkml:trace contextRef="#ctx0" brushRef="#br0" timeOffset="138653.94">12007 1580 504,'-13'0'71,"13"1"16,0-1 43,4 3-17,-4-3-20,0 0 2,0 0-7,0 0-2,3-7 3,-3 2-6,0-5 2,3 0-11,0-3 2,0-3-1,1-5 8,-1-1-2,4-1-5,-3 0 5,2 1 0,-3 2 3,-3-2 5,3 7 7,1-3 7,-4 6 1,0 0-12,0 1-11,0 2-4,-4 3-10,-2 4-9,6 2-4,-17 13-9,1-1 2,-5 8-6,1 5 1,-6 8-7,-1 1-4,1 7 1,-1-2-4,-1 1-2,5-2-2,4-1-2,1-7-5,3 0 3,0-5-5,3-5-2,1-3-1,8 1 5,-1-5 6,4-1 7,4-5 17,7-2-7,-2-5 5,1-5-1,7-4-4,-1-7-16,5-3 0,-1-9-2,2-12 1,-4-5-4,2-3 0,-4-9-3,-2 5-1,-4 4-4,-4 3 8,1 7-2,-4 7 15,-3 3 2,4 3-2,-4 4-8,-7 9 0,0 8-1,-6 4 1,-4 7-10,1 8 3,-7 7 1,-2 12-5,-1 2 5,-1 4-9,8 0 1,-1 3-2,2-1-2,6-6 1,2-2-5,3-1 10,3-6-1,4-4 3,8 2-3,-3-8-6,5 0-2,5-4 7,0-6-3,6-2 7,-2-7-3,5-4-5,0-6 2,3-7 0,-1-5-5,1-13 9,-4-4-1,-3-2-5,-3-3-2,-4 1-6,-3 8-14,-3 2-15,0 2-10,-4 9-14,-3 2-43,-6 4-32,-5 4-36,-2 10-53,-1 7-45,-2-2-111,-4 11-208,-3 0 37,-4 8-116,-3 2-158</inkml:trace>
  <inkml:trace contextRef="#ctx0" brushRef="#br0" timeOffset="139460.97">13155 1480 1821,'-27'-3'-19,"6"3"9,2 0 24,2-2 35,1 2 13,2 0 12,1 0 4,2 0 4,2 0-2,2-3-5,1 3-9,-2 0-2,5-2 2,3-1 15,0 3 3,17-3-10,-4 2-6,4-2-4,3-2-7,6 2-6,1-1 0,3 1-10,7-3-5,3 1 1,3 1-6,1-1-5,-1-1-12,3 1-25,-2 1-31,-4-4-36,1 1-47,-2 1-44,-5 2-46,-4-5-80,3-3-173,-7 4-149,-2-1-116</inkml:trace>
  <inkml:trace contextRef="#ctx0" brushRef="#br0" timeOffset="139696.32">14005 1040 1611,'10'-5'-17,"-4"2"8,2 1 33,1 2 38,1 2 41,-4 3 21,2 8 18,-2 1 13,1 10-4,-1 3 7,-6 3-12,3 5-5,-6 5-9,0 9-15,0 2-9,-4-1-14,1 2-8,-2 3-2,2-2-11,-1-2-9,1-2-8,0-2-21,1-5-30,2-4-37,3-6-42,-3-3-49,3-2-50,0-5-42,3-2-48,0-5-125,5-4-135,-2-4-108,1-2-128</inkml:trace>
  <inkml:trace contextRef="#ctx0" brushRef="#br0" timeOffset="139897.79">14532 1542 1860,'10'10'42,"-3"2"38,-4 8 21,0 6 20,-1-1 8,-2 4-1,0 7-5,-2 3-15,-4 2-8,2 2-5,1-4-12,-2 4-8,5-1-18,0-1-34,0-7-44,0-4-59,0 0-57,5-3-51,2-6-62,-1-1-156,4-10-76,1-1-49,-2-6-35</inkml:trace>
  <inkml:trace contextRef="#ctx0" brushRef="#br0" timeOffset="140092.28">15135 1364 1614,'13'-2'46,"1"-4"19,2 2 17,1 2-4,0-1-5,-4 0-7,8 1-6,1-1-3,5 1-7,0 0-6,6-1-4,5-2-10,-5 0-26,10-3-32,0 1-28,-4 2-31,9-4-44,-8-3-107,3 3-364,1-1-101</inkml:trace>
  <inkml:trace contextRef="#ctx0" brushRef="#br0" timeOffset="140293.07">16193 955 1627,'6'-8'9,"-3"3"9,1 3 31,-1 2 46,1 5 39,-4 7 33,3 11 23,-3 4 16,0 10 11,0 16 8,-3 5 6,3 13-18,-4 4-24,1 1-9,6 7-20,-3 21-34,4-13-57,6 14-89,-4-20-77,-3-13-90,4-1-103,-3-14-194,-8-2-112,-6-5 96,-3-4-157,-10 0-153</inkml:trace>
  <inkml:trace contextRef="#ctx0" brushRef="#br0" timeOffset="141060.57">10730 2562 707,'16'-3'381,"-5"3"-170,-6 3-72,3-1-25,-2 5 10,1 5 5,-3 0 2,1 5-5,-5 5 5,4 4 5,0 1-2,-2 7 3,2 5-16,0 3-14,-1 0-6,4 6-11,-1-3-9,0 3-10,5 0-5,-4-4-8,0 1-16,2-5-19,-2-5-26,3-2-35,-6-5-42,-1-4-38,0-1-40,4-3-50,-4-7-76,-3-4-155,0-4-61,0-5-21,0 0-26</inkml:trace>
  <inkml:trace contextRef="#ctx0" brushRef="#br0" timeOffset="141315.87">11106 2539 1439,'18'-7'58,"-6"2"-3,-1 3 7,2-1 39,-3 6 24,0-1 20,0 8 15,0 3 10,0 5 5,-3 3-8,3 9-8,-3 3 2,-4 2-7,4 3-17,-1 9-6,-3 3-8,4-1-18,-3 2-7,2 2-17,1-1-10,-4-2-35,4 3-26,3-6-41,-7-7-36,4-2-39,-4-4-36,-3-6-34,3 0-42,-3-9-60,-3 1-143,-3-8-103,-4 0-143,-4-7-162</inkml:trace>
  <inkml:trace contextRef="#ctx0" brushRef="#br0" timeOffset="141459.5">10766 3093 1864,'6'-9'7,"5"0"2,2 1 17,1 1 14,6-3 5,7-2-6,-4 1-4,10 2-3,1-4-26,-1 0-53,3 6-74,-1-6-132,-2 4-319,-3 1-74</inkml:trace>
  <inkml:trace contextRef="#ctx0" brushRef="#br0" timeOffset="142153.54">11724 3242 1770,'10'10'66,"-4"-2"9,5-5 23,-1-3 13,2 0 3,2-5-6,-1-7-10,1 0-2,-2-3-4,3-2-10,-5-5-8,3 1 2,-6-3-8,3-1 5,-7-1-8,3 2 0,-6 2-1,0 2-4,0-1 4,-6 9-7,-1-3-2,-6 8-6,3-1-1,-8 5-6,6 6 3,-6 2 1,6 5-9,-6 5-3,6 2 11,2 6 3,-4 4 1,8 3 9,-2 1 3,6 3 4,2 2-2,0-2-6,6-1-1,4-1 1,4 0-6,2-1-6,8-6-1,-1 0-3,1-6-7,6-3 5,-5-7-11,3-3-2,2-4-2,0-2 0,-4-5-3,1-2-4,0-11-4,-3-3-6,-2-3-1,-1-6-13,-8-3-4,0-4-7,-6 4 3,-1-1-2,2 0 1,-5 10 2,0 2 3,0-1-6,-3 8 3,4 3 0,-4 1 1,0 7 2,0 6 1,0-2 5,0 15-1,0-3 7,3 7 2,-3 3 6,3 3 3,0 3 4,0 1 0,5 4-3,-2-3 0,1-5-2,-4 0-4,3 0 4,2-8-5,-2 3 5,1-7-2,3-3-1,0-6 0,0-4-4,0-1-1,0-7-6,0-8-5,0-1-4,0-10-10,0-4-4,0-3-7,-3 0 2,3 0 5,3 5 0,-3 1 0,0 5-1,0 1 5,4 7 3,-5 0 3,2 7-3,2 5 5,0 6-4,1 5 9,-5 7 2,4 3-4,-2 6 8,2 3 0,1 9-4,-5-2 8,8 9-1,-4-3-6,4 3-20,-4-7-39,0 0-31,-3-6-35,4-4-37,-3-4-36,1-2-38,0-8-53,3-2-123,2-4-108,-1-6 21,2-3-41,-5-6-48</inkml:trace>
  <inkml:trace contextRef="#ctx0" brushRef="#br0" timeOffset="142567.84">13245 2994 1625,'16'-9'89,"-6"-1"-2,-3 2 15,-1 4 22,-6 1 6,-3 1-6,-7 4-2,0 2 6,-6 7 7,-1 1-13,-3 3 0,-7 8 0,4 2 4,-7 7-5,6 3 0,1 0-9,0 2-8,3 1-7,3-2-7,4-5-6,6 2-4,4-5 2,3-1 4,0 1-5,10-6-3,-1-2 2,5-2-9,10-5-1,-2-7-11,5 0-2,6-6-5,1-6-8,3 0-2,3-10-6,3-1-2,1-3-3,-1-5 0,-7-5-6,-3 0-2,-3-6-2,-9 2-5,-4 4-3,-7-3-3,-7 9 1,-3-2-6,-3 3-2,-7 9-1,-2-1-1,0 7-1,-6 6 2,3-2-2,-5 10 0,-1 2 5,7 4-4,6 3-2,-6 3 1,7 2 3,7 2-3,0 0-3,7 1 1,4 2-5,5 0-9,1 0-26,5-3-31,8 1-33,5-3-39,-2-2-46,0-5-51,4-1-53,6-2-74,3-6-131,5 2-76,-2-6 44,5 2-129,9 1-156</inkml:trace>
  <inkml:trace contextRef="#ctx0" brushRef="#br0" timeOffset="142949.81">14775 2634 1676,'0'-2'15,"0"2"11,0 0 35,11 14 36,-5 0 32,0-2 22,1 5 13,4 6-5,-2 7 11,-2 0 0,-1 6-4,2 0-2,1 9-11,-2 3-13,-1 2-15,2 1-13,-2-2-9,4-1-10,0 0-12,7-4-7,3-1-11,3-6-12,7-5-11,3-4-12,4-6-19,3-6-33,3-7-26,1-3-37,-8-4-22,1-4-36,-4-4-21,-3 0-23,0-2-39,-9-8-37,-9-1-97,-4-3-106,-5 0-42,-6 0-40,-8-2-53</inkml:trace>
  <inkml:trace contextRef="#ctx0" brushRef="#br0" timeOffset="143101.41">14828 3047 1591,'-12'0'32,"1"-2"0,4-1 20,7 3 21,0 0 9,13-4 3,-2 1-7,5-2-9,8 0-3,3 0-12,-1-3 0,8 3-9,5-2-18,2-4-42,-1 2-43,3-1-38,-3 0-48,-3-4-119,-4 0-337,4-4-100</inkml:trace>
  <inkml:trace contextRef="#ctx0" brushRef="#br0" timeOffset="143661.81">15366 2589 1694,'-11'-1'1,"8"1"24,3 0 37,-6 9 26,-1 4 24,7 2 22,-3 6 10,3 8 11,0 1-6,0 4 8,0 7 3,6 6-8,-2 3-11,-1 3-11,3-1-11,5 1-12,-5-1-11,4 0-8,4-2-7,-4-5-9,-1-9-11,2-1-4,-6-5-15,3-8-6,-2-2-12,5-2-7,-6-11-14,5-4-12,-2-6-17,-1-4-2,-2-6-14,5-7 3,-2-3-17,2-4 5,-3 0 4,2-3-2,-2 5 6,0 0 5,3 3 1,-4 1 0,5 3 4,-6 1 3,5 3 0,-2 3 6,-1 4 4,3 1-2,-1 6 4,-3 4 7,5 3 8,-2 3 3,-1 5 5,2 4 4,-3 5 2,-1 0 0,3 6 6,6 3 2,-6-1 0,5-2 4,-1 0-3,4-2 3,0-3 4,3-3-1,-1-7 1,2-2-3,2-4 3,4-6-6,0-3-6,3-5 0,-3-2-1,6-8-4,-6 0-2,-2-9-1,2 3-2,-3-4-8,-7-5-4,-4-1 3,-3 5-3,-3 0 1,-1 3-3,-6 4 1,4 1 6,-8 5-6,-2 4 3,2 1-7,-6 5 6,4 6 2,-1 5-4,0 1 2,4 4 2,-1 5 0,8 1 6,-1 4-12,4 3 0,6 0-14,4 2-6,6 0-14,4-3-34,6 0-36,4-3-38,3 0-59,0-9-57,-4-1-159,2-5-86,-5-1-105,-1-6-115</inkml:trace>
  <inkml:trace contextRef="#ctx0" brushRef="#br0" timeOffset="144862.13">17469 3212 1628,'34'0'38,"-10"0"3,-2-2 0,-2-1 4,-2-2 9,-6 0 12,3-3 2,-6-1 2,-3-3 5,-2-1 1,-4 0-3,0-2 4,-7 1-4,0 1 2,-6-3-10,0 7 2,-7 1-7,1 5 2,-6 3 3,-1 5-2,-4 8-5,-3 1-1,0 7 0,-4 9-3,0 0-4,3 0 0,4 0-3,5 3-8,4-3 2,12-3 0,-5 1 2,10-3-5,1-3 3,10-4-5,-1-1-2,8-4-3,5-4-2,2-4-2,-1-5-5,7-2 4,3-5-4,0-6-4,2-7-4,-2-2 2,0-8-9,0-7 6,-6-4-3,-1-12 5,-5 2-8,-9-12 0,-3-7-2,-2-3-8,-4 1 5,-4 4-3,1 10 8,-4 7-4,5 7 8,-1 7-1,-2 10 0,-1 7-9,-1 10 16,4 4 3,-1 9 2,2 5 5,-2 6 3,0 6 10,4 9 1,0 2 2,0 10 1,0 1 0,10 8 0,-3 6 3,6-5-7,7 9-1,7-4 10,6-1-9,1-5-3,7-5-4,4-8 0,-4-10-3,6-4-2,-4-5-2,1-11-2,-5-7-3,2-3-2,2-6-5,0-9-7,-3-1-9,-6-10-8,-4-3-16,-7-2-12,-7 3-5,-6 2 4,1-2 1,-5 6-3,-6 3 0,0 4 3,-6 6-2,-1-1 8,-3 6 0,-3 2 7,-4 5-4,1 5 5,-5 4 4,4 4 4,1 6-1,-1 5 9,1 3 4,2 3 5,4 3 5,4 0 8,2-1 4,1 2 6,10-1 7,-1 0 5,8-6 1,2 1-3,11-6-3,0-3-2,9-5-2,4-4-2,-3-8-2,6-4-1,4-4-4,3-6 1,0-3-2,0-10-4,3-4-4,-2-7 4,-5-1-7,-9 2-2,-4-1 0,-3 4-2,-7 2-10,-6 3-2,-4 2-10,-2 2 1,-5 6-2,-9 2-1,0 4 3,-4 4 0,-7-1 1,1 8 3,-4 0 1,1 6 3,-4 3 3,-4 2-4,5 2 6,-1 1 1,-1 1 1,5 3-4,-1-3 4,7 0-4,0 0 3,3-3 1,7-2 2,0-2-1,7-1 1,-1-1-2,4-6 1,4 0 1,0-4-2,-2-1 2,6-4-3,-2-2-2,1 2 3,-1-1-1,1-2-3,-4-1 5,4 2 0,-7 2-3,0-2 0,0 4 3,0 2-1,-3-2 3,0 1-2,-1 5 1,-6 2 0,3 2-1,1 5 8,-4 4 11,0 6 9,0 7 9,0 5 17,0 5 15,0 5 8,3 8 7,0 6 5,1 4-1,-4 9 3,4 3-2,-1-2-6,-3-8-4,0 0-8,0 0-5,0-3-6,-3-3-3,-5-5-4,2-4-7,2-9-6,-5 3-1,2-7-2,-3-4-8,-3-3-10,2-5-13,-2-6-15,3-5-18,-4-5-21,5-8-22,-5-7-23,4-11-12,4-13-23,-1-15-11,4-8 11,6-9 12,7-7 10,7-20 3,9 6 1,-3 13-5,11-9-9,-7 16-18,3 13-21,0 3-31,-4 2-30,1 7-35,-3 6-64,-5-1-155,2 11-60,-9 0-116,6 1-144</inkml:trace>
  <inkml:trace contextRef="#ctx0" brushRef="#br0" timeOffset="145620.76">19164 3035 1852,'7'12'17,"-4"1"26,0-1 23,4-2 15,0-3 11,3 4 15,-4-1 7,5-6 3,2 2-1,0-4-4,1-2-14,-2-5-6,2 1-9,2-7 3,-2-2-16,-2-1-3,3-4-8,-5 0-9,0-3-5,-4-3-6,1 0 0,-7-1-5,0-1-3,0 4-2,-7-4-6,1 7-1,1 2-3,-3-1-1,1 6-3,-4 3 3,-1 6-4,2-1-6,-1 4-3,2 6-3,2-1 0,0 5-5,0 7 3,4-2-2,0 5-2,3 1 4,3 3-5,-3 3 3,6 6 4,5 0-3,-4-3-1,2 0 3,5 3-2,-4-4 1,3-1 3,1-7 0,-1 3-1,-3-5 3,3 1-6,4-4-1,-4-3 4,-1-1-1,3-5 10,0-2 3,3 0-1,3-5 2,-2-3 0,1-1 2,3-6-5,1-5 2,2-3-1,1-5 3,0 1-6,-4-5-10,1-1 9,-5 0-4,1 3 0,-2 0 0,-5 3 10,-4 5-6,-1-1 1,-8 3 3,0 5-7,-4 3 3,-6 2 1,0 5-2,0 2-5,-7 6-2,4 1 4,-4 4-6,0 3 2,1 1 3,5 3 4,2 2-3,-1 1 18,4-1-1,1-2 8,5 2 6,5-1 6,4-4 11,4 0-3,4-2-4,7-4 0,3-1-3,-1-5-4,4-2-1,4-3-5,-1-3-3,7-5-2,-4-2 1,1-5-6,0 0-3,-4-5 2,1-1-3,-1-3-5,-9-3-3,-2 0 2,-5-4-2,-4-1-2,-2 2 4,-8 2-8,-3 6-3,0-1 5,-6 3-5,-2 5-2,-2 6 0,-2 1 0,1 4 0,-2 4 2,3 6 2,0 2-3,3-1 1,1 8 2,2-3 0,8 6 1,-1 5-2,7-1 2,0 3-2,10 3-3,0-1-15,7-2-32,6 1-44,-3-4-40,10 0-39,-10-4-54,2-4-56,-4-3-96,2-6-219,-10-3 31,-4 1 69,-5 1-106,-6-1-99</inkml:trace>
  <inkml:trace contextRef="#ctx0" brushRef="#br0" timeOffset="157438.29">8185 8140 1831,'3'10'297,"1"-3"-83,-1 1-52,1 4 7,-4-2-16,3 2 2,-6 0 8,3 5-4,0-5-1,0 0 0,0-2-9,0 2-17,0 0-10,3 2-11,1-2-7,-1 1-3,0-1-5,3 0 0,-2-1 5,6-2 4,0 0 6,3-6 2,1-3-1,6-3 0,10-2-3,3-8 2,14-7-2,9-8-23,31-17 6,3-7-4,7-6 5,3-2 4,6 0-3,4 0-5,-3-6-1,1 8-13,-2-2-8,-10 7-4,-5-1 1,-22 18-36,-9 3-35,-14 11-36,-6-1-43,-6 4-47,-8 2-52,-1 5-48,-9 5-59,-9 0-44,0 7-80,-7 0-183,0 0-101,-37 7 71,0 0-350,-9 4-456</inkml:trace>
  <inkml:trace contextRef="#ctx0" brushRef="#br0" timeOffset="168614.42">21482 2877 501,'13'-6'113,"-4"5"71,1-1-66,1-4-18,-1 1-17,-1-2-1,2-1 2,-1 1 7,-1-6 6,-2 4 0,1-8 6,-5 3 1,0-4 6,-3 4-1,-3-3 0,3 2-4,-7-3-6,-6 3-1,3 0-9,-8 3-8,-1 5-3,-2-5-8,-1 7-7,-2 1-10,5 4-3,-6 0-6,3 4 0,-2 5-7,5 0-8,-6 2-2,9 3 3,3-2-7,2 6-4,5-4-1,6 4-1,4 0-5,3 0 3,9 2-2,-2 2 8,9-2 0,0 0 4,0 3 6,3-3 0,2-1 2,-1 7-4,-8-1-3,5-3-2,-4 0 0,-1 3-3,-5-4 8,-5 1-9,6-2-3,-9 3 0,1-4-4,-4 1-4,0 1 1,-3-4 0,-3-2 1,0 2-2,-4-1-1,1-3-5,-5-1-7,5 0-1,-1-5-1,1 4-1,-2-7-2,1 1-2,5-5 5,2 0 7,0 0-8,9-7-3,2 2 3,1-5 3,6 0 0,1-2 1,8-6 1,-3 0-2,6-4 5,0-1 0,-3 2 3,6-8-3,-3 3 2,0-5 8,-3-1-8,-4 3 0,-3 2 4,-3 0 4,-4-1 5,-3 3-7,-3 0-2,-1 6-3,-6-1 4,-3 2-1,-3 0 2,-1 6-2,-7 3-3,1 3 2,-1 1-6,-2 7-3,2 1 4,-5 6 2,2 3 0,0 5-2,1 0 2,6 3 1,-4 7-3,8-4 5,2 4-5,1 1 3,6-1 0,7 4-2,0-1 13,10-3 1,7-1 7,0-4 1,9-2 7,1-6-12,7-3 4,2-6-3,-10-2 0,8-6-5,-1-2 2,4-8-5,-2-2 0,-4-5 1,0-2-2,-5-6-2,1-2-4,-14-3 1,4 1-4,-11 5-5,1-3 3,-6 5 1,-1 2-1,-10 3-4,0 2 5,-7 6-4,0 2 3,-7 3-4,2 5 1,-6 2 5,2 5-7,-10 2 5,2 5-2,4 0-4,0 8 4,-6 1 2,9-1 5,1 0-6,5 1-6,1 0 1,7-1 5,0-2-3,3-5 6,6 2-2,4-6-2,1 1-4,5-5 8,-3 0-4,1-5 0,6 0 1,-4-5-5,0 0 4,1-2 1,0 0-5,3-4 4,-6 2 2,-8 0-3,4 2 1,4-1 7,-12 3 1,5 1-1,-4 1-3,1 1 7,-4 2 2,0 9 5,0-1 6,0 4 11,0 6 6,-4 5 13,8 2 10,-4 5 8,7 2 9,2 6 12,5 4-3,0 1-6,-2-1-8,6 1-5,-2-1-2,4-7-10,1-2-3,-5-5-5,4-6-5,-4-5-5,1-5-2,4-1-4,-5-10 0,-2-1-6,2-4-3,4-8-6,-7-6-7,4-6-4,-7-9-5,4-9-11,-1-9-15,-10 1-3,3-4 2,2-2 3,-8 6-1,3 6 2,0 5 4,-3 3 3,7 5 0,-7 4 0,0 4 3,0 3-1,0 7-2,-7 4 3,7 4 7,0 5 1,0 0 1,0 0 11,0 20 6,7-8 1,-7 3 3,3 3 2,0 1 1,0-1-1,8 5-3,-8-3 0,4-1 0,-1-1-7,1 0 1,0-6 1,3-2 0,3-2-2,-6-6-1,3-2-1,3-2-1,4-3-3,-4-5 0,1-5-8,2-6-2,-9 1-8,3-6-4,3-5 0,-6-1-2,0 2 1,-4 4 5,3 2-2,1 4 5,-7 0-4,4 2 1,-1 6 2,-3 0-1,0 4 2,0 5 3,7 3-2,-7 6 2,0 0-1,0 7 5,3 2-1,-3 0 1,3 8-3,0 2 7,4 2-1,-3 4 2,6 0 1,6 5 1,-2-4 0,2-5-1,4 4 3,4-9-1,6-2 0,0-7 2,-3-5-1,5-6-2,2-7-1,6-4 1,-7-3-4,0-3 0,5-7-1,-5-5-4,-3-4-3,0-6-9,-7-1-3,-6 1-4,-4-3-4,-6 3-6,-4 4 4,4 8-2,-14 1 0,4 3-4,-4 6-1,-3 8 10,0 2 5,0 5-3,-10 2 6,3 6 1,1 4 5,-1 5 2,1 1 5,2 7 5,1 0 11,2 6 4,8-2-1,-4-4-1,7 2 3,4 1-2,2-2-2,8 1 2,2-3 0,4-6-1,4-3-1,0-4 0,2-4-3,4-5-4,-7-2 4,4-2-7,0-5 3,0-4-4,3-7 4,-11 1-3,5-5 2,-7-3-4,-4-3-4,-7 3 3,-2 1-2,3 0 2,-4 5-2,0 2 2,-3 2-2,7 2 0,-14 5 2,7 5-1,-3 1 1,3 2 3,-10 10-2,6 0 2,1 3 1,0 0-4,3 1 10,-7 3-1,7 1 2,-3 3 2,3-2-3,3-2-3,4 1 2,-7-3-1,0 0-1,3-2 1,4-4 3,0-1-2,-1-5-6,1-1 4,3-4-2,-3-4-1,6-1-3,-10-5-2,11-3 2,-8-2-2,7-1-2,-2 0 1,2 0-4,1 0 1,2 6-5,-2-3 5,5 8-4,-2 2 4,-1 5 1,8 3-2,-7 6 6,-1 6-5,8 6 3,-7 4 4,1 4 0,7 1 3,-8 3-6,-4 8-16,0-10-23,4 5-28,-4-4-30,-3-5-26,-3-2-21,6-4-33,-11-9-40,13 0-38,-12-7-59,7-2-124,-3-8-126,3-5 68,-4-7-109,3-8-107</inkml:trace>
  <inkml:trace contextRef="#ctx0" brushRef="#br0" timeOffset="169049.26">24714 2570 1840,'6'-8'57,"4"5"24,-10 1 31,0 4 12,0-2 8,-10 9 7,4-1-7,-8-1 2,-2 5-11,-8 3 6,4 2 0,-7 2-6,4 5-15,0 0-4,6 3-6,-3-1-13,10-1-12,-4 3-4,8-3 0,2 2-3,8-2 5,2 0-4,8-2 4,-4-2-1,13 0-2,-3-3-6,7-6-6,0-2-2,3-5-9,3-3 5,7-2-11,-4-5-3,8 1-3,-4-7-3,4-1-4,-11-6-1,7-3-5,-7-5 3,-6 1-6,0-3-3,-11-1-4,1-1-1,-4 0-1,-10 5 1,-3 2-6,-3 5-4,-4 6 1,1 2 4,-11 5-1,4 5-5,-11 0 3,8 10 2,-4 0-3,3 6 1,4 1 2,0 5 0,9-2 0,-3 3 0,4 2 11,13-3 6,-3 2 4,6 2-2,7-1 1,3-2-6,7-4 0,0-1-5,4-6-12,3-1-44,-7-4-35,0-1-22,0-3-27,0-3-42,-11 0-52,5 0-86,-7 0-200,-12-3-122,-5-1 93,-5-3-241,-12-3-266</inkml:trace>
  <inkml:trace contextRef="#ctx0" brushRef="#br0" timeOffset="170045.77">11204 4538 1626,'13'15'94,"0"-3"-53,1-5 20,-5-2 3,5-2 3,-4-3-4,0-3-12,3-2-14,0-2 3,1-3 5,-4-4 7,3-2 5,-2-2 5,-2-2 4,-2-1 1,-1-5-3,-2 0 0,0 0-3,-4 0 5,0 1-3,0 4 4,-4 1-3,4 4-5,0 3-14,-4 3 0,1 6 3,0 1-3,-4 6-2,4 4 2,3 3 2,0 4 1,3 2 4,4 4 3,3-1-2,-3 4 4,6 0-5,1 4 19,2 1-6,4-2-1,-1-3 3,5 3-3,3-3 2,-4-4-1,3-4 0,-1-3-1,-3-1-11,5-6 0,-3-5-5,2-4-4,-2 0-8,3-6-3,-8-2-5,5-5-2,-4-7-1,-4-3-5,-2 0-5,-7-3 2,-1 2-4,-3 3-2,1 0 0,-4 0-2,-4 3-1,1-2-3,-3 8 0,-1 0-3,-4 5-1,2 3-6,-1 4-11,-4-2-4,1 6-2,2 0-2,1 6 0,1 0 4,3 2-2,-2 1 1,8 4 3,0 0 7,8 1 1,2 4 9,2-1 19,2 1 7,2 0-1,7 2 0,-2-1-2,-2 1 1,2 0-4,-4 1 1,-4-4-3,-3 0-3,0 3-16,-10 4-33,0-7-46,-3 3-41,-7-2-46,-3-6-54,-8 3-65,-3-8-84,-6 1-155,-3-8-30,-4-3 44,-8-4-100,-6-5-112</inkml:trace>
  <inkml:trace contextRef="#ctx0" brushRef="#br0" timeOffset="170174.93">10953 3933 1682,'14'-18'-4,"-4"3"-1,4 4-3,-2 4-26,6 0-61,-9-1-178,4 4-157,-2-4 61</inkml:trace>
  <inkml:trace contextRef="#ctx0" brushRef="#br0" timeOffset="170805.74">13411 4257 1202,'11'-7'45,"-2"-1"12,1 1 4,-4 1 12,5 2 14,-1 0 17,-1 3 10,5 1 10,-2 5 9,3-1 1,-2 8 3,4 0 5,-2-1-1,0 7-3,-2 0-1,0-1-13,1 3-7,0 0-10,-5 0-12,1 3-10,-3-3-8,-1 0-6,2 0-3,-2-2-6,-3-4-8,0 1-9,5-2 2,-6 0-9,2-1-3,0-4-2,-2 1-2,-2-4-3,4-5-4,-4 0-4,0-10 4,0 0-7,0-2-1,-4-8-10,4-3 2,-2-6-1,-2-4-7,4-2 0,4-1 7,-2 2 0,5 1-7,0 3 1,3 1-1,3 5-3,1 4 10,-1 6-4,4 5 1,-1 3 0,1 6-2,3 3 2,0 6-1,0 4 4,3 4 1,-3 2-1,1 7 2,-2 2-2,1 1 9,-2 2-8,-6 1-3,1 1-5,4 7-27,-7-2-29,1-7-28,-1 2-40,-4-8-55,0 0-62,2-1-54,-2-8-153,-2-3-103,-1-3 51,3-6-68,2-1-69</inkml:trace>
  <inkml:trace contextRef="#ctx0" brushRef="#br0" timeOffset="171354.27">14512 4242 1435,'15'-7'49,"0"1"5,-8 4 0,-4 2 18,0 2 27,-6 7 16,0 0 10,-9 4 5,2 4 1,-5 6-6,-5 5 3,-5-1-7,3 10-4,-5-2-9,4 4-19,3-3 0,3 4-13,4-7-5,7 0-3,2-6-9,4 0-4,4-4-9,5-3-3,5-5-8,5-3-3,5-4 3,0-3-8,6-8-5,-4-2-10,4-5-8,0-2-9,-4-3 0,4-8-11,-6 1-8,-4-5-15,-4-1-15,-5-5-10,-8 1-9,-3 4-3,-3 1-1,-3 1-1,-8 2-2,0-1 2,-2 5 5,0 0 6,-5 2 5,3 1 6,3 4 7,-2-2 9,4 5 10,-2-2 6,10 2 7,-2-3 5,7 3 10,0 1 17,2-4 7,13 0 7,-2 1 10,7-1 2,0 1 3,2 3 4,6-5 2,-5 7-4,5-4-3,-3 4-2,-1 2-4,3 0-4,-7 0 1,-1 5-1,2 2 2,-4 4-2,-1 4 7,-2 0 4,-5 8-3,-2-1 4,-4 8 8,5 0-5,-8 7 2,3 6-7,-3-3-3,3 5-1,-3-3-3,7 2-3,-1 4-7,1-3 0,6 1-5,-3-7-4,7-1-2,3-3-8,0-6-13,4-3-24,2-3-23,1-8-29,-4 0-36,-3-6-46,4 2-41,-5-8-56,-5-2-116,-4-4-140,-1-1-150,-9-6-161</inkml:trace>
  <inkml:trace contextRef="#ctx0" brushRef="#br0" timeOffset="171487.43">14852 4410 1656,'6'-5'-101,"8"3"91,6-6 4,7 4 1,6-4 4,7-4 3,7 6-1,10-7-7,3 0-68,3 2-197,-3-4-132,-3 2 85</inkml:trace>
  <inkml:trace contextRef="#ctx0" brushRef="#br0" timeOffset="172183.53">17283 4391 1065,'-6'1'-18,"-2"2"81,2-3 2,-1-3-3,-2 2 18,-5-5 6,4-2 0,-7-2 4,4 0-2,-4-5 1,4 1-4,-4-1 4,4-3 8,-4 3 1,1 2 6,-1-1 0,1 2 0,-5 0-11,1 4 1,-3 7-11,-3 1-4,-1 1-6,-6 11 3,-4 2-7,0 3-5,0 6-6,1 6-7,6-3-5,3-1 0,3 3-3,8 2-11,2-3 1,8-1-6,-1-2 1,11-1-5,1-1-3,2-2 5,11-3-4,-3-5-2,6 2-1,3-8 0,2 0-7,1-3-1,3-3 0,0-3-2,0-2 5,0 1 2,-4-5 4,1 0 2,0-4 1,-7-2-2,0 1-2,-7-1 0,0-2 2,-2 3 9,-5 2-9,1-1 9,-4 3 2,0 1 3,1-2-4,-4 4-6,0 2-1,-4 5 4,4 0 2,0 0-1,-3 14 2,6-2 14,5 2 13,-5 3 3,7 6 8,7 2 4,-4 5 6,7 8-1,-4-1-1,1 5-1,4 3-6,-5 3-1,1 0-5,-4-1 1,-4 3-4,-4-1-4,-2 1-2,-6-7-5,-2-3-8,-8 2-2,1-9-2,-9-3-6,4-2-6,-5-6-1,4-4-4,-2-8-5,-3-2-6,6-11-13,0-2-11,-2-11-15,5-6-19,1-10-16,-1-11-20,5-6-17,5-2-17,4-2-23,0 1-22,7 0-32,-7 2-47,10 2-40,3 1-38,-3 9-121,-3 1-150,6 2 44,-3 0-148,1 0-190</inkml:trace>
  <inkml:trace contextRef="#ctx0" brushRef="#br0" timeOffset="173263.01">17487 4247 1864,'16'8'-10,"0"-1"24,1 6 20,4 2 34,1 3 22,-2 2 12,0-1 25,1 5 1,2 2-3,1 2-7,-1-1-1,-3 1-14,6 4-4,-5-3-12,-1-3-12,-1-1-11,-2 0 3,1-2-16,-6-4-3,-2-1 1,4-3-6,-4 0-3,-4-5 5,1-2-11,0-3-11,-4-3 2,-3-2-1,7-12-1,-7 2-8,3-5 1,-3-5-3,0-8 0,0-2-5,0-5-9,3-2-8,-3-1 9,7 3-1,-3 3-2,6 2 3,-1-1 0,2 7 0,5-1-3,-2 5-1,5 2 2,-2 3-1,10-2 4,0 2-3,3 5 1,-4 0-3,4 0 0,0 4 1,-3 2 6,3 1-2,-7 1-1,-2 4 1,-2 3 2,-2 3 0,-7 2 1,-5 3-7,-5 2 3,0 2 1,-5 5 2,-5 2-6,-4 2 6,1 3-3,-4 0 4,1 1-3,2-2-2,1-1 2,4-5 0,-2 0 1,4-1-4,1-4 4,6-4-8,0-1 1,6-2 5,1-4-4,4-1 7,1-2 1,-2-6 0,7 0-3,-4-3 0,8-2-1,-4-4-9,-1 0 9,1-5-1,-4-3 7,1 0-12,-1-6 5,-5 4-1,3 0 2,0-1 0,-5 6 7,2 0 2,-5 0-3,3 8-1,-3-1 1,1 5-3,-4 3 10,6 2 2,-4 5 3,3 0 9,-1 2-3,2 2 4,-3 5 4,4-2 1,-2 5 6,4 1-8,0 0 7,3 2-1,3-1 2,5 1 8,0-2-2,4 2-8,-1-7 0,4-1 2,-1-4-6,0-4 2,1-1-4,0-6-3,3-1-3,-3-4-2,-3-2-2,2-7-2,-3-1-2,-3-7-5,-3 1-3,0-9 4,-8-5-4,2-4-1,-8-1 2,4 5-5,-4-1 1,-3 6 3,3 6 9,-3 0-1,0 6-5,0 9 0,-3 1 8,3 11 7,-3 3 1,3 7 9,0 5 4,0 6 9,0 3 10,3 6 6,0 6 1,0-2-2,0 7 0,5 6 1,2-2-6,-4 5-3,8-3-6,-1 1-2,-4 0-4,5-2-7,-1-2-3,4-2-1,-4-9-4,-5-4-5,5-1-1,-7-6-2,5-2 3,-8-1-5,3-5 0,-2-7-5,-1-2-6,-3-5 0,0 0-7,-3-14-15,-4-7-10,1-4-9,-5-10-6,-2-7-9,-1-9 0,-2-6 1,6 2 6,3 0 0,4 3 3,3 3 5,3 5 3,0 7 2,5 2 2,1 2 2,4 8 2,-2 5 4,2 8 4,1 2 3,-1 7 1,0 6 1,0 2 0,-3 4 1,4 7 2,-7 4 3,-1 2-2,-6 3-1,0 5-8,-6 3-27,-4 2-28,-1 0-32,-2 0-30,-1-3-29,-5-2-38,2-5-41,1-2-49,2-6-53,-2-4-153,2-9-102,4-4 49,-1-4-150,2-6-191</inkml:trace>
  <inkml:trace contextRef="#ctx0" brushRef="#br0" timeOffset="173804.59">19356 3757 2039,'28'5'61,"-4"4"20,-6 12 29,2 1 12,-2 4 21,2 4 3,0 7 25,-3 6 6,-1-1 10,2 5 2,-2 2-7,-2-3-15,-2 5-14,6-7-12,-6 7-16,6-3-9,-6-1-12,6-2-12,-6-5-9,1-5-5,1-3-13,-7-9-2,3-3-11,0 0 0,0-6-7,0-2-6,3-8-2,0-2-7,-2-7-7,2-2-7,-3-8-2,0-3-7,0-2-4,4-2 0,-4-4-4,-1 2 1,5 5-6,-1-2 1,-3 3-1,0 3-6,3 0 4,1 9-2,-4-2 3,3 4 2,1 4 1,-5 4-1,-2 4 0,3-2 4,0 7-3,-3 4 5,-1-4-1,-2 7-1,3-2 2,-4 4-1,0-2 2,0 1 0,1-2-2,-1-2 2,0-2-2,4 1 1,-7-7-2,7 2 1,-1-4 2,4-2-3,1-3 3,2-2-1,1-5 0,-2 0-1,2-2-2,-1-5-1,3-5 5,-2 1-4,-4-2 1,4 3 0,-8 1 1,4 1 0,-7 0 1,5 3 1,-5 2-3,0 6 0,0 0-2,-3 2 1,0 0-1,0 12 1,0-4 3,0 2-2,0 0-15,0 0-28,0 0-33,0 2-28,4-4-33,-1 2-30,-3-3-40,3 1-31,0-3-46,-3-4-95,0-1-156,0 0-23,0-9-216,0-3-264</inkml:trace>
  <inkml:trace contextRef="#ctx0" brushRef="#br0" timeOffset="173939.23">20075 3887 2113,'3'-2'-80,"0"4"-2,-3-2-18,10 5-35,-7 0-118,4 0-245,0 0-3</inkml:trace>
  <inkml:trace contextRef="#ctx0" brushRef="#br0" timeOffset="174205.51">20558 4127 1445,'13'7'75,"1"-1"28,-4-1 21,-1-4 26,-3 5 13,2 2 2,-5-1 5,-6 1 8,0 4 2,-11 1-7,1 4-1,-7 4-4,0 1-4,-3 2-10,3 5-7,-7 0-22,3 0-3,8 3-6,-2-1-9,6 1-10,2-3-8,2-3-9,6 3-9,4-4-5,6 0-6,2-5-6,6 0-10,0-3-15,4-4-36,0 0-26,5-4-31,1-4-28,1 1-31,-7-4-36,3-4-36,4-1-42,-4-5-52,1 1-139,-4-3-170,0-6 68,-4-3-163,4-5-186</inkml:trace>
  <inkml:trace contextRef="#ctx0" brushRef="#br0" timeOffset="174347.14">20985 4335 1956,'7'-3'41,"-1"3"26,-3 0 29,0 0 25,-3 0 12,8 3-5,-2-1-6,-6-2-15,4 2-12,-1-2-21,0 3-66,-3-3-84,0 3-99,0-3-176,0 0-159,-13 0-115,-1-3-122</inkml:trace>
  <inkml:trace contextRef="#ctx0" brushRef="#br0" timeOffset="-183900.39">3453 1020 725,'-3'0'-359</inkml:trace>
  <inkml:trace contextRef="#ctx0" brushRef="#br0" timeOffset="-183506.44">3437 1017 473,'-4'-2'128,"0"2"-33,1 2-6,3-2-21,-10 0-3,7 0-2,-3 0-11,2 0 16,-3 3-4,-3-3-2,1 2 1,1-2-6,2 3-1,-4-3-1,4 2-1,-2 1 0,2-3-2,-1 0-4,4 0-3,-3 0 2,2 0-1,4 0-5,-7 0 2,7 0-1,-7-3 4,4 1-4,3-1-4,-3-2 4,3 3-1,-3-3 3,0 2 1,-1 1 1,4-2 2,0 1 1,-3 0-8,3 3 0,0-6-3,-4 4-2,4 2-3,0 0-4,0-2-2,0 2 2,0 0 3,0 0 0,0 0-1,0 10-3,0-7-2,4 0-2,-4-2-3,3 4-1,-3-2-4,4 0-1,-1-1 2,3 0-5,-3 1 6,11-3 0,-4-5 4,6 0-2,4-4 0,7-7 3,3-2 1,10-4 2,1-9-2,8-8-3,1-5 0,1 1-7,12-18 4,-13 9-9,-7 7-10,-3 2-12,-3 8-12,-7 2-20,-7 9-20,0 2-24,-4 1-37,-1 6-21,-1 5-8,-7 5-21,3 5-26,-6 0-84,-1 2-349,-2 6-133</inkml:trace>
  <inkml:trace contextRef="#ctx0" brushRef="#br0" timeOffset="-183315.95">4280 894 1469</inkml:trace>
  <inkml:trace contextRef="#ctx0" brushRef="#br0" timeOffset="-183056.64">4280 894 1330,'7'3'-24,"-7"-3"5,0 3 16,0-3 17,0 0 15,0 0 7,0 0 10,0 0 3,0 2 7,0 1 4,0-3 3,-3 1 2,3-1-1,0 0 1,-8 6 3,8-4-2,-3 2-3,0-2-4,3 1-5,-3 0-4,3 1-2,-3-4-4,-1 2-6,4-2-4,4 3 5,-4-3 12,6 0 7,4 0 1,4-3 1,2-3-7,1-6-4,6-5 0,7-5-5,7-5-4,10-11-3,2-8-7,18-13-1,0-6-1,-3-1-5,-16 14-6,-6 7-10,-4 3-6,-8 9-22,1 3-20,-7 3-33,-5 5-24,-2 4-34,0 7-14,-7 7-22,0-1-23,-4 5-78,0 2-374,-1 3-139</inkml:trace>
  <inkml:trace contextRef="#ctx0" brushRef="#br0" timeOffset="-182691.62">5067 863 1637,'4'7'-105,"-1"0"6,0 1-30,4 1-156,3-1-62,-4 0 139</inkml:trace>
  <inkml:trace contextRef="#ctx0" brushRef="#br0" timeOffset="-146702.89">9976 9723 546,'3'-6'114,"1"1"-82,3 3 126,-4-1-1,0 1-34,-3-1-21,4 0-9,-1 3-10,-3 0 3,0 0 22,3 8 8,-3-1 7,0 2 2,0 3-3,0 3 1,-3 0-5,3 7-3,-3-2-2,3 3-10,-4-1-8,1 2-5,0 2-7,3 2-8,-4-2-8,4-2-7,-3 3-7,3-3-5,0 0-4,-4-2-7,4 1-3,0-5-3,0-4-1,0 1-5,0 0 0,0-2 3,0-3-3,0-1-7,4-6 3,-4-3-5,0 0-3,0-21-1,3 5-3,-3-9 2,0-10-4,4-8-1,-1-7-2,0-6 3,7 2-7,0 1 3,4 1-1,2 3-3,1 3 4,0 6-1,2 5-2,2 6 2,-2 3 15,8 6 5,-3 5 8,-1 10 2,1 0 9,2 5 6,4 10 13,-4 2 6,1 6 3,3 5 9,3 7-1,-3 3-3,0 1-3,-3 3-4,0 1-3,-3-3-2,-4 3-4,3-4-2,-6-5-7,-1-5-5,1 1-1,-4-7-4,1 2 4,-5-6 3,-3-3 9,2-4-4,-1-5-6,-2-6-7,-1-9-4,-8-2-4,4-10-10,-5-8-13,-5-15-16,-1-3-13,2-14-15,-5-3-17,1 0-13,3 13-4,0 4 3,2 5-20,3 9-16,-2 1-24,0 6-33,7 5-6,0 8-17,7 2-24,0 5-30,6 5-26,-1 2-25,6 3-79,2 3-118,2 5-37,2 2-36,2-1-62</inkml:trace>
  <inkml:trace contextRef="#ctx0" brushRef="#br0" timeOffset="-146342.48">11270 9653 1495,'13'10'37,"1"-1"17,-7-1 16,-1-3 10,1-3 9,-4 1 4,-3-3 7,0 0 0,0 0 9,-13-5-2,6 2-1,-3-2 0,0 5 3,-3-2-4,-1 7-2,-2 0 2,-1 4-7,-3 7-1,-3 9 1,0 0 0,-1 9-1,0 2-2,2 1-3,5 3 6,-4 3 4,12-8-3,-4 6-3,5-5-6,5-4-1,0-1 1,3-4-3,3 2-4,5-5-4,1-5-4,4-1-5,1-3-6,5-7-3,-1-5-9,5-6-3,0-5-7,3-5-3,1-7-5,3-7-4,-6-10-2,-1-5-5,-10-7-18,1-1-22,-11-1-5,-6-2-8,-4 2-11,-3 6-12,-3 0-12,-1 11-11,-2 4-18,2 5-23,-2 0-19,2 4-43,1 6-45,3 6-43,0-1-71,7 5-194,3-1-61,-3 2 58,9 2-81,4 4-113</inkml:trace>
  <inkml:trace contextRef="#ctx0" brushRef="#br0" timeOffset="-146197.35">11817 9765 1591,'30'15'58,"-11"-6"14,-4 2 5,-6-1 0,-3-1 2,-1 2-4,-2-4-8,-3 0-5,3-2-24,-3 1-40,4 1-39,-1-2-25,0 3-34,0 2-33,1-5-67,2 2-363,5-4-64</inkml:trace>
  <inkml:trace contextRef="#ctx0" brushRef="#br0" timeOffset="-145554.07">12484 9760 1423,'26'-13'11,"-5"6"18,-1-1 7,-4 2 15,-5-1 21,2 2 17,-4 3 14,-1-3 4,-2 8 1,-3-3 1,-6 7 4,-3 2 2,-2 8 4,-5 5 7,-4 5-4,-5 8 6,-2 2 6,-3 6-8,4 0-8,-7 6-10,4 2-9,6-7-10,-1-1-6,8-4-9,-1 0-10,5-6-6,5-4-5,4-1-2,4-7-6,5-3-3,5-2-2,6-7-2,3-4-8,1-5-19,3-5-7,6-4-11,3-7 5,4-5-6,-3-8-7,-3-2-11,-4-8-10,-3 0-12,-5-4-3,-2 1-6,-6-3 2,-5 2 1,-5 8-1,-4 0-3,-6 3 6,-1 3-1,0 3 6,-3 1 5,1 2 4,-2 3 4,4 0 3,-2 3 2,0-1 1,7 5-4,-1 1 5,3-1 3,3 1 4,5-1-1,1 1 3,4-1 2,4 4 2,0-4 1,2 3 0,5-2 3,0 5 1,-5-1 1,2 1 5,-4 4 7,-1 1 11,-2 4 4,-1 5 17,-1 8-1,-1 3 11,-4 6 4,-1 9 10,1 7 4,-7 10 3,0 7-7,0 12 5,-4 3-2,4 3 0,-3-3-12,3 2 8,3-5-9,1-9-5,0-5-1,2-1 2,4-6 5,4-3 0,-1-6-8,4-8 1,2-3-4,2-6 0,-1-7-5,2-7-3,2-6-7,-4-2-1,3-7 1,-3-5-5,7-12-3,-3-8 1,-5-13-6,-2-12-15,-7-8-11,-7-6-21,-9 4-3,-1 2-20,-6 5-15,-7 6-11,-4 8-21,-2 6-28,-8 5-39,-9 6-34,3 3-61,-10 4-184,0 10-131,-1-1 59,2 5-72,2 3-95</inkml:trace>
  <inkml:trace contextRef="#ctx0" brushRef="#br0" timeOffset="-145323.18">14225 9755 1536,'6'0'-178</inkml:trace>
  <inkml:trace contextRef="#ctx0" brushRef="#br0" timeOffset="-144164.72">14255 9762 1375,'10'0'28,"-6"0"5,2 0 15,-3-5 11,-3 3 3,0-3 13,0 2 7,-3-1 3,-3-1 0,-5 2-4,1 0-6,1 6-5,-8 0-4,0 6 1,-3 1-1,-3 2-3,-1 6-6,0 5 0,-1 2-4,-2 4-3,6 1-7,-2 3-5,4 0-3,1-1-2,9 1-4,-2-1 0,5 0-5,2-3-4,4-3 0,7 3-4,4-8 0,-2 2-1,7-5 0,1-5-1,4-1-1,-2-4-2,-2-7 2,4-1-15,-2-1-2,1-7-6,-4-8-5,2-1-7,-6-5-6,2-8-3,-4-3-3,-3-3-11,-3-1-8,-4-1-5,0-1-9,-8 4-1,5 2-7,-3 3 5,2 3 6,-2 4 4,3 1 5,-2 1 5,2 7 3,3 1 4,3 4 5,5-1 8,2 2 7,7 1 5,5 2 7,5 1 8,0-2 8,6 0 14,11 1 6,-1 3 7,0-3 7,4 3 0,3-1 5,-8-2-5,2 0 0,-9 3-4,-3-1-1,-2 1 8,-2 2 8,-6-3 11,-2 1-2,-2 2 2,-9-3-9,-2 3-4,-4 0-5,-3 0-5,0 0-4,-19 8-5,5-3-2,-2 2-3,-5 3-1,-6 6-2,-3 1 2,0 0 0,4 6 5,-9 4 0,5 3 2,0 0 3,5 3-2,0 2 2,7-7-1,4 1-2,1 2-6,3-4-3,3-3 1,4 0 0,3-3-6,6-3 4,1 0 0,5-9-1,3 0-2,5-6-1,-3-3 2,9-3-6,-4-10-3,8-5 4,-2-6-1,2-9-4,-7-9-3,4-14 5,-4-9-2,-3-5-1,-6-2 1,-4-26 0,-7 13-10,-3 15 9,-3 10-1,-1 4 6,1 7-3,0 9 12,-1 5-3,-3 8-8,1 7 14,3 7 0,-4 5 8,0 7-1,0 5 8,1 4 4,-4 9 8,7 3 9,-3 7 0,1 6 2,-1 8-2,6-2-10,0 4 0,0 10-7,6-4-2,8 4-7,-1-1-1,7 3-6,4 0-1,6-3 0,3-4-3,4-3-3,6-6 0,-6-8-3,6-6-1,1-6-2,2-1 1,-2-10-2,-1-3-3,-6-5-3,7-5 0,-5-7 0,-2-3-3,2-8-10,-4-7-7,-10-3-3,2-1-10,-6-4-4,-8 8 4,-1 0-1,-4 5 3,-2 5-10,-10 2-2,2 5-4,-6 5 9,-4 2 0,-8 6 10,-3 6-1,2 3-1,-9 6 8,3 3-5,2 4 6,-2 4 0,3-2 4,1 1-1,7 3 0,2-1 11,1 0-4,5-3 3,8-2-3,4-2 9,3 1 3,6-8 0,4-2-2,-1-1 7,4-8 0,4-2-1,3-5-7,3-2 0,-3-10-2,3-4 0,3-6-1,-6-12-2,-1-2 1,-4-14 1,-2-11 0,-2 0-3,-6-33 2,-4 15-1,-6 11-4,-4 11 15,2 5 14,-3 6 8,3 11 3,-5 2-3,3 11-2,-1 7 21,-2 10 14,3 5 13,-6 10-1,6 5 16,2 7 12,0 13 7,2 6 2,8 11 6,-2 7-12,2 9 4,0 4-20,7 7-3,3 22-10,-1-5-19,2-11-24,-6-13-43,0 2-44,0-7-56,6-2-53,-8-10-66,1-9-78,2 0-93,-5-10-172,-5-10-127,4-5 96,-3-7-312,0-4-392</inkml:trace>
  <inkml:trace contextRef="#ctx0" brushRef="#br0" timeOffset="-142114.52">16517 9825 2247,'3'7'-145,"0"1"67,-1-1 31,6 1 8,-2-6 17,2 3 17,-2-5 11,4 0 2,-1 0 3,-1-7 4,1-1 2,-3-2 6,1-2-1,4-3 4,-5-6-3,-2 4 8,-2-5-4,-2 3 2,0-2-4,0 3-1,-2 1 9,2 2-1,-10 3-4,-1 3-3,-2 5-2,-4 6 4,4 0-2,-11 9-1,9 4 0,-10 5 1,9 0 5,0 7 8,-1 1 3,4 1 3,2 1-1,2 0 0,5 2-5,4-6-5,4 2-3,2-3-3,5-3-2,-2-2-3,4-5-2,4-6 1,4 0-5,-6-6-2,5-6 1,2-6-1,-4 0-3,6-11-3,-8-2-1,4-9 0,-2-8-2,-6-11-3,3-4-1,-9-12-3,-2-4-3,-1-2-1,-3 1 0,0 14 1,0 2 0,-3 10 2,-1 4-3,4 10 3,-3 5 11,0 11 15,-2 5 1,2 5 5,0 8 4,3 4 4,-4 3 22,2 11 17,-1 1 6,-1 8-3,1 5 14,3 5-1,-3 2-4,3 0-6,3 9-7,-3-1-9,3-1-5,4-1-5,-1-3-8,8 0-1,-2-3-4,6-4-8,4-2-1,2-12-2,3-2-4,6-4-5,1-6 2,3-4-5,0-5-2,2-8 2,1-2-9,1-10-4,-2-4-10,-5-7-3,-1 1-3,-3-6-2,-7 1-1,-5 2 3,-6 0-7,-2 3-7,-2 3-2,-5 2-2,-3 8-2,-3-1 4,-5 4-1,-2 6-2,1 0 6,-8 5 2,4 5 0,-4 2 8,-4 10 4,8-4-6,-4 8 2,4 1 3,4 1-1,5 2 2,0 0 3,8 3 1,0-6 6,5 7-5,8-3 10,6-4-2,1 1 2,6-7 1,3 1 2,3-5-1,2-5-4,2-2 0,-4-3 0,4-4 1,-4-3-4,4-2 1,-3-5-2,0-5-2,0-2-2,-7-1-10,0-10 6,-4 0-10,-5 3 1,-4 0 4,-4 1-1,-4 6 2,2 3 0,-5-1-3,-2 8-8,-8 0 1,1 5 7,-7 5 0,-1 0 0,-1 5 4,-6 0 1,6 5-5,-6 1 4,6 1 1,-6 0 0,6 3-1,1-5-3,1 0-2,7 2-4,-3 0 4,6-5 2,2-1-2,5 2 4,0-5 1,7-3 3,-2-3-9,3 1 8,-2-4-5,4 0 1,-2 0 1,3-7 0,-6 1 3,6 2-1,-5-5-1,-3 2 3,0 4 1,0-1 6,-1 2-3,-1 1 6,-2-4 0,-2 6 6,2-2 1,-3 2-2,2 3 1,-5 2 3,0 0 8,-5 7 1,5 3 6,-3 0 11,0 6-4,0 1 17,-1 5-3,4 1 12,-3 5-6,0 6-1,3 1 6,0 5-1,0 1-5,3 1-3,-3 0-4,7 9-6,-7-9-4,3 0 0,-3 0-3,3 2-4,-3-7-2,-3 1-1,0-4-6,-1-1 0,1-8 2,0 0-3,0-5-5,-2 0 3,2-5-3,-3-3-7,-1-2-2,1-5-7,-1-5-12,3-3-8,1-6-7,3-4 0,0-10-4,7-9 0,3-3-3,6-12 3,8-8 4,3-5 2,16-20-1,1 2 7,6-4 4,-1 7-5,-2 0 9,-10 13-3,-4 9 4,-3 3-5,0 0 3,-6 9 1,-8 3 3,1 4-7,-4 5-3,-2 0 0,-5 5 9,-3 2-11,1 7-1,-4-2 1,-4 5 1,-2 5-6,3 2-4,-8 3-3,3 2-6,-3 2-3,0 1-3,1 4-1,1 1-9,-5-2 2,7 8 1,1-4 4,3 2 9,-1 3-3,0-3 1,8 3 4,3 2 4,-1-1 4,4 2 3,1-1 3,5-1 7,-2-1-1,-3 2 3,11 0 0,-6-2 3,1 4 0,-2-6 2,3 5 1,-2-3 2,-2 0 0,-2 0 0,3-3 1,0 4 1,0-7 1,-5 4 0,0-6 0,0 4 2,0-4-3,-5 4 3,6-7 1,-1 4-2,4-6 4,-1-2 2,0 0-4,7-2 2,0-3-2,0-5 0,4-5 3,0-3-1,2-4 2,1 0-1,-1-6 7,-3 5 7,4-1 2,-6-2 7,2 4-2,-3 0 10,-6 4-2,-5-2 6,1 5-3,-3 0-2,-7 2-3,-4 4-3,1 0-2,-7 4-5,-3 2 0,-4 3 1,0 6-6,-5 2-3,-2 2 0,-3 7 2,3 3 0,5 0-2,-1 3 7,3-1-1,3 5 2,5-3 1,2-2 10,7 3 0,0-3 3,7 1 0,6-1-7,4-1 6,6-1-7,3-3 5,1-8-5,0-1 1,0-3-5,3-2 0,3-6-2,-3-2-1,4-5-3,-1-2-4,-3-5 3,-3-4-1,-4-4-9,1-2 0,-8-3 0,-2-3-15,-5 0-8,-5 1 3,-4 8-8,-4-4 8,-2 5-10,-5 5 1,2 5-1,-4 5 4,-1 2 4,1 3 0,-1 8 4,4 7-1,4 0 1,-5 5-1,8 5 4,3 2 7,3 2-5,8 6 4,2-2 3,7 6-5,7-3-19,6-4-30,7 2-43,4-7-65,8-4-52,-1-5-100,6-3-221,-4-6 20,-3-6-124,0 0-139</inkml:trace>
  <inkml:trace contextRef="#ctx0" brushRef="#br0" timeOffset="-141679.16">20154 9585 1823,'14'8'40,"-1"-1"24,4 5 26,-1 3 13,1 6 9,-1 0 5,2 7 7,-1 0 22,-4 2-1,-1 0 1,1 3-9,-2-2-15,3 1-12,-4-3-11,7-2-9,-11 1-9,6-6-6,0-2-8,-4-2-10,2-3-2,1-8-2,3 1-9,-1-8-2,4-3-6,-2-5 1,0-4-6,0-10-8,3-3-8,-1-9-16,-1-5-19,-2-6-17,2-3-4,-7 3-19,2 3-15,-4 4-15,3 7-24,-7-2-29,1 8-41,2 5-36,-2-1-94,2 9-150,-2 2-48,-4 0-104,3 5-113</inkml:trace>
  <inkml:trace contextRef="#ctx0" brushRef="#br0" timeOffset="-141519.02">20815 9755 1529</inkml:trace>
  <inkml:trace contextRef="#ctx0" brushRef="#br0" timeOffset="-141342.02">20835 9794 1555,'6'13'32,"1"-2"24,4-4 17,-5 0 18,4-2 10,-1-5 5,2 0 0,-1 0-3,4-5-2,-1 0-7,4-3 1,-4-4-4,-1-1 2,2 1 0,-1-5-1,-2-4-11,-5 0-7,-6-3-7,0 5 1,0-4-3,-6 5-10,-5 1 0,-2 5-9,-4-1-7,-2 6-2,-1 5-4,-4 2-1,0 5-5,-1 4-1,-2 4-7,0 7 3,0 2-7,7 3 13,4 3-2,2 2 2,7-1-9,4 2 2,6-4-8,1 3 1,9 1 4,7-4 0,7-3-5,6 0-13,8-2-8,-5-8-29,4-1-23,4-6-20,-1-1-25,4 0-32,-14-6-36,3-5-42,4-2-46,-10-2-124,0-7-121,-6-1-132,-4-4-134</inkml:trace>
  <inkml:trace contextRef="#ctx0" brushRef="#br0" timeOffset="-140889.22">21338 9627 1745,'0'0'20,"6"0"23,4 3 31,1 2 33,8 4 14,-2 3 10,4 0 14,-1 2 9,7 6 12,-8-5-10,1 6-10,-3-4-15,0 0-11,0 3-7,-4 1-13,-4-2-9,-1-2-6,5 3-12,-13-1-11,6-5-3,-3 1-7,1 0-8,0-5-7,-1 4 1,0-5-5,1-2-4,-4-2-9,3-5-1,-3 0-4,3-12-6,0-3 0,0-5-1,8-10-11,-4-3-2,10-9 3,-8-3-1,12 3 0,-5-4-4,7 7 4,-3-2 1,3 7-3,1-2 1,-4 9 4,3-2-2,-3 3 0,4 3-5,-8 5 3,1 1 0,0 2 3,-1 5 4,-3 5 7,1 5 8,-4 3 2,0 2 10,0 5 3,0 7-11,-7 4-3,8 1-2,-11 5 6,3 3-4,0 7 3,0 1-6,-3 2 1,4 3-4,-4-3 1,0-1-12,0-1-9,3-1-19,0-1-15,0-3-18,5-9-21,-8 1-9,3-2-19,3-6-16,-6-2-34,4-5-35,-1 0-39,-3-5-71,0-5-136,-7-3-87,1-4 32,-5-6-22,-8-1-21</inkml:trace>
  <inkml:trace contextRef="#ctx0" brushRef="#br0" timeOffset="-140689.75">21752 9619 1351,'6'-4'61,"5"1"-3,-1-2 11,6 3 24,1-1 20,3 3 9,3 0 16,7 0 0,0 0 1,0 3-17,0-1-11,0 3-11,-3 0-11,0 5-9,-7 0-7,7 3-7,-14 2-3,4 2-12,-11 3-19,1 3-17,-1-1-21,-6 3-26,-3 1-28,0-2-32,-4 1-29,1-3-26,6 2-17,-8-5-31,2-4-58,6-5-98,0 1-215,0-9-67</inkml:trace>
  <inkml:trace contextRef="#ctx0" brushRef="#br0" timeOffset="-140536.13">22226 9380 1529,'6'-5'-53,"4"-1"-8,-5 5-41,4-2-120,4 3-149,-10 0 115</inkml:trace>
  <inkml:trace contextRef="#ctx0" brushRef="#br0" timeOffset="-139862.75">22692 9537 1083,'13'7'113,"1"-4"1,-4 2-3,4-2 12,-11-1 8,3 3 1,1-3-1,-4 1-7,0 3-15,-6-4-12,0 4-8,-4 3-6,-2-2-3,-5 6-10,1 4 0,-4 4-3,-7 3-2,5 1-2,2 3-3,-7-1 4,8 6 0,-5-3 1,9 2-5,-2-3 1,4 2-7,4-1 5,6-2 4,0-3 7,2-3 1,8 4-8,11-4-1,-1-5-10,6-2-1,1-1-7,3-10-3,-3-1-8,6-3 0,-3-3-2,3-1-4,5-8 0,-5-2-3,7-4-7,-10 0-5,3-9 5,0-3-6,-3-1-4,-6-3-17,3-3-4,-11 1-3,-2 5-3,-8 0 1,4 4 2,-10 2 3,0 4-5,0 6 2,-10 1 8,4 6-4,-8 3-2,4 2 4,-3 9-9,-1-1 15,-2 7 7,9 3 6,-9 3 0,2 0 3,4 1 16,0 4-6,4-1 1,2 1 1,4-1 6,0 1 5,0-1-3,7 0 7,3-2-7,7 1 6,2-6-5,5 0 3,3-6 1,3-1-1,0-3-4,0-3 0,3-4-2,0-5-4,4-4-1,-4-1-2,-1-5 0,7-6-4,-9-7 0,-8-6-6,2 0-4,-4-3-3,-10 5-17,4 2 1,-8 2 0,0 2-6,-6 7-8,0 0-4,-10 5 0,0 4 0,0 5 5,-2 4-6,-2 0 7,0 6 2,4 5-3,4-1 6,-1 5-2,0 6 9,5 0-3,2 2 19,2 2 13,5 1 16,3-1 7,1 5 9,1-1 3,6-1-2,-12-3-5,7 0-7,-2 2-2,-5-2-4,0 0-10,-2 1-25,-4-3-36,-4 5-38,-6-4-34,-6 3-57,0 0-71,-8-4-103,-3 1-284,-10-1 50,-9-3 50,-9 0-145,-10 4-164</inkml:trace>
  <inkml:trace contextRef="#ctx0" brushRef="#br0" timeOffset="-137441.24">24126 9705 428</inkml:trace>
  <inkml:trace contextRef="#ctx0" brushRef="#br0" timeOffset="-137285.65">24150 9705 976,'3'-3'171,"3"3"-51,2-3-16,5 1-14,-10-1-11,3 3-1,5-2 2,-1 0 0,7-1-3,-4 1-6,0-1-4,4-2-6,-4 3-8,4-1-5,3-1-5,-5 1-3,10 1-15,-12-1-14,4 0-18,3 3-13,-4 0-9,4-1-18,-3 1-21,-4 1-13,4 2-16,-10 2-25,3-1-35,-7 4-96,4-3-221,-14 5 19</inkml:trace>
  <inkml:trace contextRef="#ctx0" brushRef="#br0" timeOffset="-137099.15">24283 9893 1322,'-10'7'-6,"7"3"15,3-3 19,-7 3 23,4-2 17,3-1 15,3 1 17,4-2 8,6-2 5,-6 1-8,6-1-8,4-1-9,-2 2-8,10-2-10,-10-1-9,6-2-27,3 0-24,-4 0-32,5-2-29,3-1-31,2-2-29,-3 1-30,-4-1-28,1-8-90,3 0-281,-11-2-42</inkml:trace>
  <inkml:trace contextRef="#ctx0" brushRef="#br0" timeOffset="-136782.48">24793 9527 1521,'0'-5'15,"3"2"7,-6 2 20,3 1 21,0 0 19,-3 7 15,3 0 12,-3 3 9,-4 3 6,7 1 1,-3 2-5,3 1-4,0 0-9,0 6 5,3 0-12,4-1 1,-4 1-27,11-1-2,-1 3-4,-4-2-1,12 4 8,-4-4-8,2-1 7,5 1 0,-1-4-2,1 2 5,2-1-5,-3-4 4,1 2-11,-4-2-5,3-4-7,-6 1-3,-4-4-6,1 4-4,-8-2-2,4 1-7,-7 0 0,-3 3-1,-3 1-7,-7-1-20,4 2-29,-8-3-25,-9 4-19,3-4-25,-4 0-26,1-4-25,-7 0-32,4-3-35,-1-5-48,0-2-122,-3-4-162,7-4 35,-4-5-72,0 1-83</inkml:trace>
  <inkml:trace contextRef="#ctx0" brushRef="#br0" timeOffset="-136607.35">24706 9627 1630,'27'-20'49,"0"3"26,3 2 22,0 2 30,6 0 15,8 1 6,10 0-15,2-1-2,4 4-15,-7-5-3,14 5-12,-4-2-6,8 2-9,-11 1-28,3 3-35,-11 1-39,6 1-48,-11 3-43,-1 3-43,-2 1-58,-11 1-151,-6 0-145,-7-2-80,-7 4-84</inkml:trace>
  <inkml:trace contextRef="#ctx0" brushRef="#br0" timeOffset="-135918.68">10517 10899 1842,'-14'15'121,"7"3"0,1 2 10,3 8 18,-1 2-4,8 7-1,-1 6-9,3 4-12,1 6-19,2 1 0,2 2-7,3 4-10,2 2-11,1 1-13,3-5-20,0-4-18,-3-7-32,-2-3-26,0-10-36,-2-5-40,-3 3-24,0-10-21,0-2-42,-4-11-64,0 0-109,-2-6-122,-4-9-84,0-8-75</inkml:trace>
  <inkml:trace contextRef="#ctx0" brushRef="#br0" timeOffset="-135683.3">10732 10992 1586,'21'-23'70,"-8"4"14,1 4 5,-2 5 24,2 4 17,3 1 9,-4 5 8,1 3 15,-4 5 12,7 5 8,-7 1 5,3 6 10,-3 9-1,3 7-4,-3-1-15,0 10-16,0 3-12,-3 1-15,3 4-15,0-1-11,-4 4-17,8-6-25,-7 2-41,2-3-38,5 0-33,-7-2-30,2-9-31,-1-2-29,-2-5-32,1-3-30,-4-3-35,-3-3-62,-3-2-125,-7-2-151,-4-6 38,-2-2-107,-1-5-138</inkml:trace>
  <inkml:trace contextRef="#ctx0" brushRef="#br0" timeOffset="-135523.74">10430 11650 1693,'6'-8'-2,"2"1"10,1-3 1,7 0 0,2 0 1,2 0 0,-1 0 0,8 2-1,0-2-5,3 1-17,-3 1-21,6 4-25,7-4-27,-8 2-59,2 0-135,-4 2-109,0-1 99</inkml:trace>
  <inkml:trace contextRef="#ctx0" brushRef="#br0" timeOffset="-134830.55">11283 11600 1095,'14'7'84,"-1"1"15,-3-2 4,4-5 12,2 2 14,-2-3 6,2-3 3,-2-1-9,5-7-8,-2 1-7,0-2-7,-1-6-5,-3 1-9,-2-7-4,-1 3 0,-4-4-7,2 0-7,-8-3-3,0 6-6,-8-3-6,5 5-7,-7 2-5,-4 3-5,-2 7-6,-1 4-3,-2 4 1,-2 3-5,1 6 3,-6 8-5,6 3 1,0 6-6,0 3-1,6 3 13,5 2-3,-1 1 3,6 0 1,4-1-5,4-1 13,6-3-4,3 0 6,4-2 10,6-3-6,3-5-8,4-4-1,4-7-1,0-4-6,-1-3-6,3-4-1,4-3-4,1-4-3,-6-3-1,3-5-5,-8 0 5,0-6-7,0-7 1,-10 0-3,-1 1 0,-5-7-12,-1 5 0,-7-3-3,2 2 3,-1 7 0,-4 0 1,-3 5-2,3 3 2,-3 4-4,3 5-7,-6 5 9,3 3 1,0 0 7,0 19 2,0-7 6,0 5 6,0 1 0,0 4 9,3 4 8,-3-2-3,4 1-5,-4-2 0,2 2-4,3-5-4,-5-2-7,3-1 4,-3-2 0,3-3-6,1 1-4,2-6 12,-3 1-6,3-8-3,2 0 1,-1-6-1,-1-3-3,1-4-4,-1-7-12,1-1-2,-3-5-6,5-4 3,1 0 0,1 2 2,-2 1-7,5 2 12,-1 5 1,0 2-4,1 6 2,-4 1-3,4 7-2,-2-1 5,2 5 1,-1 8 1,0-1 0,1 5 3,-1 3-1,-2 5-2,2 4-24,-1-1-12,6 8-17,-6-1-20,6 2-23,-6-1-27,2-2-31,-1-1-26,4-1-33,0-4-34,-7-3-70,6-6-127,1-1-78,-4-8-110,4-2-136</inkml:trace>
  <inkml:trace contextRef="#ctx0" brushRef="#br0" timeOffset="-134414.51">12785 11330 1769,'13'-15'78,"-4"5"12,2 2 4,-5 0 7,-2 4 0,-4 1 1,0 3-9,0 0-1,-18 5-4,6 5-1,-1 0-5,-8 5-4,1 5-8,-3 5-3,2 1-4,1 3-7,5 0-3,-3 3-2,5-1-2,3 1-5,0-3-1,4-4-6,2 0 3,8-3 8,2-2 4,7-5-3,7 0 1,1-4-1,6-4-6,-1-3-3,8-4-2,-4-2-8,3-3-1,3-2 2,1-5 3,-4-1-2,-3 0-2,0-4 3,-3-3-4,-3-1-2,-12-1-12,-1 0 5,-1 3 2,-10-5-8,0 2 1,-3 2 0,-4 3-4,-4 1-7,2 4 2,-8 4-2,4 3-8,0 2-5,-4 6-5,0 5-4,4 1-6,3 7 4,-1 1 0,8 5-4,3 1-7,3 6-7,11 0-6,-1-3-15,11 3-21,6 1-21,9 0-28,9-5-31,5-3-32,10 0-38,-3-9-67,7-8-138,-4 1-78,1-12-85,-4-3-96</inkml:trace>
  <inkml:trace contextRef="#ctx0" brushRef="#br0" timeOffset="-133984.63">14242 11267 1466,'10'2'-10,"-4"4"28,1 4 10,0 2 13,-4 4 23,0 3 21,1 4 18,-4-2 9,3 8 13,-3 1 8,3 0 2,-3 2-8,3 1-6,4 2-7,0-3-8,0-2-4,6-2-10,1-3-8,2-3-4,1-7 0,3-5-3,3-2-12,-3-4-5,4-6-2,-1 0 2,0-11-6,-1-1 2,3-6 7,-6-6-2,2-6-3,-1-11-11,-7-1 3,-2-9 2,-2 0-3,-6-2-4,1 5-5,-4 7 8,0 4 8,0 3-5,0 9-5,0 5-4,-4 4-4,4 6-4,-3 4-3,3 11 0,0-3 1,-3 17 0,-1 4 4,8 3-1,-1 6-2,0 5 2,4 5-3,-1-2-2,1 7-3,10 2-4,-4-3-3,7-3-14,4 2-12,-1-3-4,4-8-14,0-7-19,0-5-25,3 1-22,-1-9-20,-2-2-21,-1-8-23,-2-2-33,-4 0-41,0-5-38,0-2-74,-3-5-138,-7-5-82,-10 1 74,-3 0-71,-8-1-60</inkml:trace>
  <inkml:trace contextRef="#ctx0" brushRef="#br0" timeOffset="-133808.1">14638 11405 1564,'10'-3'43,"8"1"11,1-4 11,8 2 16,3-1 10,3-4 1,3 0-10,5-1-9,-1 3-11,-4-6-14,-6 6-40,-3-4-40,0 2-50,0-1-67,-11-1-159,-2 2-268,-8-2-76</inkml:trace>
  <inkml:trace contextRef="#ctx0" brushRef="#br0" timeOffset="-133611.63">14015 10969 1382</inkml:trace>
  <inkml:trace contextRef="#ctx0" brushRef="#br0" timeOffset="-133583.71">13978 10965 1292,'-6'-3'-25,"3"1"0,6-3-23,0 0-36,3 2-162,4 0-48,4-1 188</inkml:trace>
  <inkml:trace contextRef="#ctx0" brushRef="#br0" timeOffset="-132985.12">16199 11485 794,'0'9'-154</inkml:trace>
  <inkml:trace contextRef="#ctx0" brushRef="#br0" timeOffset="-132481.43">16209 11522 768,'4'10'86,"-4"-2"10,3 2-1,0-2 7,1-4 5,-4 1 11,3 3 4,0-6 16,4 1 4,0-6-9,3 1-7,-1-6-5,-2 1-10,7-7-12,-5-2-5,2-4-5,2-3-14,-3-4-3,0-1-1,0-2-3,0 3-5,-4 2 2,2 2 10,-2 3 5,1 2-10,-4 4-10,0 4 5,-3 7 3,0 6-7,0 4-4,0 6 0,0 3-14,0 5 10,0 4-5,0 3-5,3 2-2,0 2-2,2 3 7,1 3-1,4-2-1,-1-5-1,5-1-1,2 3 7,2-9 2,-1 2-8,5-6 1,-1-8-3,1 1-5,0-6-2,0-7-2,2 0-5,-1-5-2,4-2-2,-5-6 0,-1-2-7,-1-5 1,-1-2-3,-4-5-7,-2-5-5,-3 3-3,-7-3-3,1 6-5,-4-1-4,0 3-4,-4 0-5,-2 2-12,-5 5-6,2 5-1,-6 0 2,3 5-12,-1 0 2,-4 5-3,4 2-3,-4 0 6,4 2 5,2 3 8,5 3-1,3-1 6,3 4 13,3-2-1,-1 4 18,13-1 10,-2 0 12,7 4-9,-4-3 15,8 2 2,-1-4 2,1 2-7,-5 0 1,5 2-6,-7-3-3,-1 3-3,-6 3-22,-3-1-26,-4-1-22,-6 1-35,-7 0-32,0-2-43,-3-1-44,-4-2-57,-7-3-141,0-1-147,-1-3 61,-5-5-72,-5-2-68</inkml:trace>
  <inkml:trace contextRef="#ctx0" brushRef="#br0" timeOffset="-132310.89">16219 11112 1548,'10'-19'7,"0"2"-4,-3 5-2,6 3-5,-3-2-15,4 7-31,2-1-28,1 0-71,7 0-280,-2-1 63</inkml:trace>
  <inkml:trace contextRef="#ctx0" brushRef="#br0" timeOffset="-131923.92">17936 11255 1347,'27'12'109,"-3"6"0,-7-3 18,-1 3 11,-2-1 5,-1 0 0,-3 0-6,3 4-8,-3-1-7,0 0-6,4 1-11,-5 0-4,2 1-4,-5-2-12,1-2-1,3 0-4,-4-6-11,-2 3 0,3-5-1,-4 3 1,3-4 2,-2 0 10,-4-2-3,3-5-8,-6-2-10,3 0-4,-7-9-2,4-2-10,0-4-6,-1-5 1,1-5-8,-1-8-4,1-1-4,3-4 3,0 1-9,0-1 0,3 3-4,4 3 2,3 1 2,3 2-11,-2 3 2,5 2-1,-2 6-1,5 1 2,-2 4-1,0 6-4,3 2 3,-3 5 1,2 2-3,2 8 6,-1 5-1,-4 0-2,4 10 2,1 3-3,-8 2 3,1 0-5,-2 3-7,-2 1-23,-3-1-22,3 1-18,-3-2-20,-1-3-28,-4-4-38,3-4-41,-1 3-40,-2-9-72,2-3-181,2-4-53,-2-4 39,1-4-41,6-2-43</inkml:trace>
  <inkml:trace contextRef="#ctx0" brushRef="#br0" timeOffset="-131621.33">18847 11094 1439,'17'-12'72,"-4"2"-16,-2 5-4,-5 2 22,0 3 20,-6 0 21,0 11 12,0-1 10,-3 5 7,-3 7 3,-5 3 0,1 5 0,1 0-7,-5 6-4,1-4-13,3 3-9,0-3-6,3 1-10,1-3 0,2-3-7,4-2-4,4-2 2,2-3-10,1-3-5,7-2-4,2-4-9,-2-7-4,5-1-6,1-3-19,4-4-4,-5-7-4,5-2-1,3-7-1,-4-5 6,4-10-7,-8-2-6,-2-4-8,-4 7-21,-5-2-18,-2 2-22,-3 0-12,-6 8-19,-3 1-35,-8 0-38,1 5-45,-7 5-65,-7 0-122,0 3-185,-6 0 35,-4 3-114,4 4-150</inkml:trace>
  <inkml:trace contextRef="#ctx0" brushRef="#br0" timeOffset="-131333.58">20895 11292 1574</inkml:trace>
  <inkml:trace contextRef="#ctx0" brushRef="#br0" timeOffset="-130898.18">20911 11285 1554,'11'-8'12,"-1"0"8,-1-4 19,8-2 15,-4-3 6,-2 1 4,2-4 4,-4-1-3,2 3 6,-4-1 3,-4-1 0,0 2-3,-3 6-6,0-3-2,-3 3 0,-7 4-5,-4 5-6,1 3-2,-7 3 0,-4 10 3,-6 3-5,8 8-1,-8 3 0,3 3-10,3 5 0,1-1-2,10 0-3,-1-2-3,8 1-4,6-6 0,3 1-3,4-3-2,3-3-3,3-2 1,4-4-3,2-4 0,5-2-4,-1-5 5,-2-3-4,6-4-1,-5-3-1,5-5 0,0 0 1,-4-5 7,1-5 4,-5-3-4,-2-2 2,-4-5 0,-2 5-3,-1-2 4,-7 4 7,0-2 3,0 5 11,1 2 0,-1 6 3,-3 0-6,-3 4 10,-1 6 4,4 2 9,-3 7 7,3 0 6,0 11 11,0-4 10,3 10 13,1 3 3,-1 6 2,-3 4-3,4 1-9,-1 4-9,-6 3-2,3-3-17,0 4-6,0-5-10,-7 2-12,3-3-20,1-2-26,-7-3-25,1 0-33,-5-5-28,-2 0-26,-1-2-24,4-7-16,-8-4-36,1-5-50,4-5-40,-4-4-109,2-8-187,2-8-1,-4-12-200,7-5-264</inkml:trace>
  <inkml:trace contextRef="#ctx0" brushRef="#br0" timeOffset="-129868.39">21324 11052 2144,'50'0'-5,"-12"3"4,-6 2 17,-2 2 20,-2 2 12,-1 5 8,-5 3 10,5 1 0,-3 1 5,-4 5-4,-4-2 2,5 0 0,-4 1-2,-4-3-12,-4 0-1,5-1-8,-7-3-3,2 1-6,-2-4 2,0-1-7,-4-2-1,4 0-3,-4-2 0,0-3-2,4-2-10,-7-3 4,0 0-8,-10-21-2,4 6-4,2-5-3,4-2-2,0-3 0,-3 0-1,6-3 0,-3 3 3,7 0-2,6 3 0,-3-3 0,3 0-1,11 3-1,-4 1 2,7 1 1,-1 3 1,4 0-3,-3 1-1,3 4 0,0 2 1,-7 0 2,4 5-2,-3 2-1,-5 3 6,1 3 2,1 2-3,-12 2 3,-2 6 2,-1 2 2,-6 4-3,-3 6 4,0-2 2,-10 7 5,-1 3-5,1-3-3,-4 2-2,1-2 1,-1 0-3,1-2 0,5-3 2,1-5 0,4-1-2,-1-3-3,7-1 5,0-2 1,7-7-5,-1 2 3,7-3-4,1-5-3,-1 0 4,4-2-3,-1-6 5,1-1-3,4-4-2,-5-5 1,-2-2-3,2 1 1,-2-2-2,-1 1 2,-5 3-2,4 1 1,-2 4-1,-7 2-1,2 0 0,4 3 0,-6 2 1,0 2 3,4 3 6,-7 0 1,0 8 4,0-1 3,0 0 8,3 4 5,2 2 4,1-1-1,-3 2 3,3 2 7,4-1-3,4 0 9,2 2 3,0-5-7,8 1 6,-1-3-9,0-5-2,5-2-3,2-3-2,0-3-8,-7-5 1,7 1 0,0-8-7,-4-5 0,1-2 0,0-3 0,-13-6-2,2-1 2,-2-3 0,-5 0 4,1 0 8,1 0 5,-11 7 16,3 3 2,0 0-6,0 6-4,-3 6-4,0 3 1,-6 8 4,3 2-1,3 7-3,-8 5 1,5 4 2,0 6 4,3 3 7,-7 5 7,7 1 2,0 6 5,0 2 2,7 6 6,-7 3-9,3 3-5,8 0-1,-2 0-12,1 2-2,1-7-5,2 2-6,4-5-4,-14-8 1,7-3-5,-4-2-2,5-7-6,-8-1 3,0-1-4,4-9-12,-7-5-15,3-4-10,-3-3-6,-3-15-3,3-1-17,-7-6-9,1-13-9,-5-12-5,1-3 1,1-5 6,1-1 5,-1 4 3,2 3 5,4 6 5,3 3 3,0 5 3,3 3 4,0 3 2,4 9-1,7 3 14,-8 5-6,7 4 3,-2 2 0,2 10 4,-7 4 2,5 1 8,-8 6-4,0 3 0,4 3 0,-7 3-12,-10 3-23,7 3-22,-11 3-25,4-4-29,-4 2-32,-2-4-32,2-3-46,1 0-40,4-7-45,-12-2-118,4-2-152,1-7 36,2-2-150,1-8-191</inkml:trace>
  <inkml:trace contextRef="#ctx0" brushRef="#br0" timeOffset="-129306.32">22912 10725 2102,'37'2'50,"-14"3"6,7 5 19,-6 3 17,-4-1 5,3 6 11,0 4 5,-2 1 25,-5 2 10,-2 5 1,2 2-14,-12 1-9,6 4-5,-4 1-8,-4-1-17,3 1-3,-2-1-11,0-2-11,1-2-6,3-6-7,-7-2-5,0 0-6,6-6-4,1 2-9,-7-8 0,3 2-4,4-8-1,3-2-6,0-5-8,-5-5-2,7-5 1,-6-5-2,1-4-2,3-7-8,0 4 0,0 0 3,0-2-3,-4 2 2,8 2-2,-9 3 1,4 1-4,-3 2 1,4 1-1,-5 6 3,6-1-3,3 3 2,-11 2 0,8 3-4,-2 3 5,-2 2 0,7 3 6,-12 1-8,5 2-2,3 3 3,1-1 1,-11 2-2,6 3 4,0-1 0,1 2-5,-4-1 3,5 0 0,-6-3 1,8 0-11,-3 0 8,4-3 1,-5-4 3,4 2-4,4-5 3,-2 0-2,-2-2 2,4-6-1,-1-2 0,1-2 0,-1 2 1,1-3-8,-1 4 6,0-1 0,-9-1 2,9 4-4,-10-2-3,7 4 2,-6 4 4,-1 4-2,-3 1-1,7 4 4,-7 2-4,0-1 2,3 4-1,-3 0-7,3-1-27,0-2-19,4 0-31,-7 1-28,4-7-29,-1 2-34,4-4-58,-7-5-77,3 0-166,-3-2-99,3-11 69,-3-1-104,-3-2-110</inkml:trace>
  <inkml:trace contextRef="#ctx0" brushRef="#br0" timeOffset="-129132.78">23476 10747 1673,'-4'-10'6,"8"3"0,2 4-13,12 1-13,-6 2-23,-2 2-29,4 1-59,2-1-152,4 1-101,-2-1 103</inkml:trace>
  <inkml:trace contextRef="#ctx0" brushRef="#br0" timeOffset="-128926.29">24243 10892 1119,'14'5'163,"-1"0"-4,-8 0 1,3 0 17,-6 5 18,-2 0 21,-2 2 15,-11 4-3,-12 1-14,7 6-17,-6 2-17,1 2-18,-4 3-13,3 3-15,2 2-11,8-5-18,-2 2-6,2-1-9,14-5-11,0-1-3,14 6-6,2-6-11,11 0-6,6 2-8,11-7-6,4-5-18,7-1-21,-10-5-38,15-1-32,-2-4-51,-8-4-52,4 0-82,-18-4-107,4-4-252,-13-2 35,-10-3 73,-17 1-115,0-6-119</inkml:trace>
  <inkml:trace contextRef="#ctx0" brushRef="#br0" timeOffset="-122744.23">3036 9267 750,'7'0'223,"0"0"-46,-1-3-23,0 3-20,2-3-12,-2 3-6,-2-1-8,-2 1-4,-2 0 3,-2 7-3,-2-1 5,-6 3 1,-4 9 6,-2 4 7,-8 9-2,2 8-2,-12 12-7,-16 21 3,4 1-5,-8 2-9,-3 2-8,-1 1-9,3-3-8,2 0-9,-1-3-4,11-12-12,6-11 5,1 2-7,-1-1-13,1-6-1,9-6-1,0-3-7,10-4-23,1-7-18,-1-2-21,4-2-25,-1-2-17,4-3-23,0-5-26,6-2-47,1-4-47,6-4-60,-3 0-150,0 0-98,4-19-107,-4 1-133</inkml:trace>
  <inkml:trace contextRef="#ctx0" brushRef="#br0" timeOffset="-122338.33">2215 9440 1760,'11'-9'-16,"-5"-3"19,-2 0 21,2 2 21,-3 0 19,2 0 17,-5 2 17,0-1 11,0-1 9,-5 2 5,5 1 2,0 2-7,0-1-9,0-1-4,0 7 10,8 0 12,1 5-5,4 3 0,8 6 15,5 10 4,8 7 3,16 14 4,13 18 4,4 3 7,6 5 4,-2 4 2,-5 6 7,4 0-4,-5-2 1,4-1-2,-7-1 24,-1-2-14,-8-2-3,3-4-5,-15-14-7,-1-5-2,-7-2-3,-6-9-10,0 2-11,-4-7-8,-6-3-10,0-4-9,-4-2-12,0-6-6,-3 5-10,0-9-10,-4 2-25,5-1-39,-5-4-54,-2-4-116,-8-1-130,1 0-146,-7-7-231,-7-2-216,-16-9 129,-17-7-673,-47-21-879</inkml:trace>
  <inkml:trace contextRef="#ctx0" brushRef="#br0" timeOffset="-119094.43">3489 10488 837,'0'-6'104,"0"4"-35,0-2-9,5 3-222,-2-1 230,0-2 12,0 4-13,0-2-9,1-1 14,-1 1 7,-3 0 5,3-1 2,-3 1 4,0 2-2,3-3-4,-3 3-8,5 0-6,-5-3-9,0 3-8,0 0 6,0 0 9,12 8 5,-2-3 7,1 2-5,-2 0 1,4 7-2,4-4-3,4 0-8,-2 2-4,5-2 0,-1 2-5,4-1-7,0-1-5,-1 0-2,4-3-5,-3 1-1,3-4-4,0-1 1,0-1-4,0-2-2,0-5-3,0 1 0,3-1-3,0-5-4,1-2-1,0-1-4,-1-2 2,0 2-4,-3-2 2,0 2-4,0 1 1,0 5 7,-3-1 11,3 5 5,0 3-2,0 5 9,0 2 6,7 5 1,-4 2 4,0 6 2,4-3 5,-4 1-2,8 5 0,-8-4 4,7 1 0,-5 1-2,-1-6-2,3 2-3,0-2-2,0-2-3,-1-3-5,1-2 1,-3-4-12,2-1-3,1-3-2,3-3-4,-4-1 1,5-1-3,2-7-3,-3 3 0,3-3-4,0-6 0,1 0-2,-7 0 2,2 2-6,-5 0 3,3 2-6,-4-1 3,1 5-1,-4 3-4,-5 1 4,5 6 1,0 0-3,-2 2 2,2 4-1,-4-1-2,0 5 1,2-3 1,-1 3-2,-1-2-11,4 1 4,-6 2-1,2-4-6,1 1 9,-4-1-1,1-1 0,2-4 1,-2 1 2,-1-2-3,0-1 4,4-1 6,0 1-8,0-5 2,-1-1 1,-3 0-4,4-1 2,0-2 0,-4-4-1,7 1 2,0-4-6,-6 2-2,3-2 4,-2-1 0,-4 5 1,-1-1 0,-2 4 0,4-3-1,-5 5 1,-1 2 0,-2 1 0,2 1 3,-2 1-6,-1 2 7,1 0-2,1 0 2,0 2-4,-2 1 1,0-3 1,0 2 0,0 0 1,0-2 3,-3 3-3,5-3 1,-2 0 0,-1 0 1,3-3-1,0 1-5,3 0 5,-2-3-5,8-3 7,-1 1-2,-3-3 1,3-2 3,1 1 5,-1-4 5,1 3 3,-2-6 6,-1 3 12,-1 3 7,-1 0 0,-2-1 5,1 2 3,-9 2 1,4-1-3,-2 2-8,-5 4-3,4-4-7,-7 4-9,0-2-28,-6 4-35,3 2-38,0 0-42,-9 0-49,-1 2-79,-4 4-127,-2-2-293,-8 4 74,-6-4 81,-6 4-166,-8-3-175</inkml:trace>
  <inkml:trace contextRef="#ctx0" brushRef="#br0" timeOffset="-118169.93">3600 10982 904,'9'-5'267,"-4"3"-55,1-4-61,-3 6-31,-6-2-12,3 2-7,0 0-5,-17 8-8,7-1 5,-4 5-4,1 4-5,-4 6 3,-2 3-5,-1 3-6,4 2-3,-2 2-10,-5 6-1,7-1-6,-1 1-5,4-4-7,2-1-1,1 0-8,4 0 0,-1-4-6,0-4-2,4-1 3,3-3-5,0-3-6,0-3-1,3 0 0,4-3 0,0-2-6,-1 0 1,1-2 0,3-1-1,3-2-4,0-2 2,1-1-1,2 1 0,5-3-4,-1 0-1,4 1 2,-2-1-1,5 0-1,0 0 1,6 0-1,-3-1-1,3 1-1,0 0 0,1-3 1,-4 3-4,2 0-16,-2-2-11,-2 2-14,-1-3-13,-4 3-14,-2 0-11,-2-3-13,-2 1-33,-1 0-25,-2-1-24,-4-2-30,0-3-70,-4-1-101,-2-1-182,-8-5-60</inkml:trace>
  <inkml:trace contextRef="#ctx0" brushRef="#br0" timeOffset="-117961.48">3747 11130 1532,'-4'-3'-1,"1"3"29,0 0 25,3 5 28,-4 5 20,4 5 22,4 0 13,-4 10 15,-4 0 14,4 10 15,0 2-5,-4 4-3,0 0-12,-1 8-8,-2 1-15,1 0-12,2 2-14,-3-2-11,1-1-28,3-6-35,-1 1-32,4-5-35,0-1-43,0-6-51,4-4-48,2-3-53,0-6-54,5-1-117,2-5-137,1-6-135,2-7-163</inkml:trace>
  <inkml:trace contextRef="#ctx0" brushRef="#br0" timeOffset="-117773.98">4100 11662 1832,'4'-2'48,"-1"2"8,-3 4 6,0 7 11,-3 2 12,-1 4 12,0 5 4,-2 2 7,2 12 0,-5-3 8,2 5-10,-3-4-10,3 7-13,4-4-7,-3 3-44,2-5-37,4 3-41,-4-9-49,12 5-52,-2-5-55,-3-7-120,7-1-156,4-9-129,-5 0-106</inkml:trace>
  <inkml:trace contextRef="#ctx0" brushRef="#br0" timeOffset="-117184.05">4410 11230 1572,'4'-8'17,"2"0"28,-3 1 10,1 0 5,3-1 12,-4 3 10,0-2 2,4-1-2,-1 1-1,5-1 1,-5 1-4,4 1 6,3 1 4,1-2-1,-1 5-5,4 2-7,-4-3 1,4 3-1,-1 3-11,-2 2-1,2-3-6,1 3 0,-4 3-6,1-1-8,-1 1 0,1-1-12,-1 3 1,-7 0 0,5 0-2,-8 2-11,-3 0 4,0 5-3,0-3-1,-6 1 2,-2 2-7,-1-1 2,-1-2-7,-1 4-3,2-3-8,-4 0-7,2-6 1,1 5-8,4-7 2,-5 3-6,5-2 8,-1-1 4,1 1-1,3-3 1,-1-1 3,0 2-1,8-4-1,-4 1 3,4-3 0,2 0-2,4 1 3,-4-1 11,5-1 2,-2 2 7,5-1 5,-4 4 7,3-2 6,1 1 13,-1 2 2,1 1 13,-6 3 3,3 1-1,0 0 4,-5 4-1,-4-2-1,3 8-3,-10-6-6,3 6-3,-8-3-8,0 4-2,-3-2-5,-7 1-7,-1-1-22,-1 2-23,-5-1-25,3-2-34,-3-3-33,1-6-39,2 3-48,-2-3-48,3-4-92,-1-5-198,8 0-26,-4-8 60,3-1-66,10-4-63</inkml:trace>
  <inkml:trace contextRef="#ctx0" brushRef="#br0" timeOffset="-116989.55">4900 11517 1596,'27'15'73,"-11"5"27,-5 0 33,-5 5 21,-2 0-3,-4 0-4,-4 4-11,-6 5-14,-1-2-12,2 6-13,-1-4-23,-3 2-40,3-4-43,-4 4-51,5-7-57,2 4-64,0-11-81,0 1-145,1-3-236,3-6-141</inkml:trace>
  <inkml:trace contextRef="#ctx0" brushRef="#br0" timeOffset="-116478.6">5327 11192 1703,'16'-7'11,"-2"-1"15,-7 3 5,-1 1 20,2-1 15,-2 2 13,1 0 13,-4 1 3,3-2-2,-3 3-3,5-2-4,-2 3 13,1 0-4,7 0-6,-5 3-7,1-3-2,4 1-4,-4 3-6,3 1-3,-3 0-7,0 2 2,0-2-12,0 3-2,0-1-4,-4 3 1,-2-2-7,0 1-7,-8 4 0,0-2-2,1 1-9,-7 2-8,1 2-7,-5-1-13,1 0-3,-4 0-15,4-1-3,-4-1-5,4-1 0,2-1 1,2-1 0,-1-3 4,2 1 2,-1-3 6,6 2 5,-1-5-4,4 1 1,0 0 4,7-3 4,-7 0 9,9 0 13,2 0 6,-1-3 12,4 0 14,-1 3 8,0 0 3,0 0 7,0 3 3,1 0 12,-1 2 9,1 2-3,-4 1 7,3 2 6,-6 3 0,0-1-1,-1 0-3,-3 6-5,-6-3-8,0 6-6,-4-2-8,-3 1-10,-3 0 0,-4 2-11,-3 1-20,-3-3-31,-1 0-34,5 0-34,-5-3-37,-3 1-33,4-6-48,-1 2-54,5-8-59,-5 2-128,7-8-155,1-2 35,2-6-120,4 1-171</inkml:trace>
  <inkml:trace contextRef="#ctx0" brushRef="#br0" timeOffset="-116282.19">5628 11497 1932,'23'5'46,"-4"0"25,-1 2 27,-5 5 20,-3 8 19,0-1 16,-10 5 5,0 8-1,-8 4-12,2 9-13,-7 0-13,0 2-14,-7-1-9,3 1-20,1 1-43,-5-3-50,5-6-44,-4 1-65,7-5-65,-1-4-66,4-4-154,0-4-120,0-6-143,0-2-170</inkml:trace>
  <inkml:trace contextRef="#ctx0" brushRef="#br0" timeOffset="-115614.97">6105 11194 1707,'22'-7'-4,"-5"2"16,-4-2 6,4 1 13,-7 5 12,1-2 4,-1 3 6,-4 0 16,0 3 9,2 1 4,-5 4 2,0-1 0,1 0-4,-8 4-10,4-2-4,-3 2-6,3-1-5,-3 2-4,-5-2-12,5 0 3,-3 0-5,-1 0-2,1 0-3,-2-2-2,2-3-5,-1 0-2,-2-1-2,-2-1-3,1 0-2,1-3-4,1 0 3,-1-6-6,-1 5-1,3-4 0,0-1 0,1-1-2,2-1-6,4-2 6,0 3-1,4-3-2,-1-3 10,0 5 11,8-1 5,2 0-3,0 2-5,-3 2 13,6-2 4,5 5 5,-8 2-4,4 2 3,0 3 2,-4 2 7,0 0 1,1 7-1,-5 3 2,1 1-2,-6 4-1,-1 3-4,-3 0-6,0 0-1,-3 5-11,-4 0 4,-3 3-6,-3-4-2,-1 2-5,-2-1-9,-1-3-19,1 0-13,-8-1-6,4-6-7,-4 0 1,2-2-1,-2-6 3,4 0 7,-1-4-4,5-6 1,2-2 4,2-2-3,2-6 7,2-1 2,5-3 5,3-4-7,0-2 4,7-2 2,3 3-2,0-1 6,4 0 3,5 4 9,-2 1 3,3 3 2,0 4 0,4 3-1,-7 3 4,2 3 1,1 3-1,1 4 2,-5 3-4,1 1 3,-4 4-6,1 2 1,-4 0-6,2 3-25,-1-3-23,-1 0-29,-4-3-39,1 1-45,0 0-42,0-6-44,-1-2-90,4-1-141,-3-3-187,0-6-161</inkml:trace>
  <inkml:trace contextRef="#ctx0" brushRef="#br0" timeOffset="-115427.47">6518 11664 1934,'6'6'72,"-6"-1"18,4 4 19,-4 7 17,-4-1 8,1 5 5,-7 2 3,1 1-10,-2 4-11,-2 0-6,-1 1-13,1-3-17,3 3-26,-3-1-45,3-7-43,0 0-59,3 0-68,0-5-71,4 0-128,3-5-188,0-2-129,3-7-168</inkml:trace>
  <inkml:trace contextRef="#ctx0" brushRef="#br0" timeOffset="-114790.33">6902 11313 1883,'23'-12'100,"-4"5"-11,-1 2 1,1 3 16,-5 0 4,-4-1-4,0 3 6,-3 0 12,-1 3 3,-3-1-7,1 3-8,-4 3-14,0-1-5,-7 1-3,4 2-11,-4 0-17,-4-3 2,5 3-8,-3 0-11,-6-3-9,6 0-1,-1 2 2,-4-4-14,5-1 1,-5-1-11,4-3 5,1 3-4,-2-6 0,1-1-3,4-7-6,3 1 4,-4-2-2,7-6 5,-3 3-9,6-2 0,-1-1 1,6 1-5,1-1 9,2 1-6,1-1 8,2 6 4,2-1 10,2 3 1,-2 0 7,5 2 3,-6 4-4,3 4 9,-2 0-3,1 3 2,0 1 9,-4 4 2,4 2 5,-1 5 2,-3 2 3,-2 1 1,-1 2-3,-1 2 2,-1 1-3,-5 2-1,-3 0-5,0 2-4,-3 1-6,0-3 1,-5 5-9,-5-1-4,-1 2-6,1-4-3,-3-2-14,-1-1-13,-3 0-17,-3-5-5,3 1-6,-4 0-5,4-7-1,1 0-7,-2-4 2,-3-1-2,9-5 4,-3-3 1,1-5 2,4-1-4,4-3 2,-1-4 8,3 0 4,3-1-1,4-1 3,4 0 4,3 2 5,3-1 2,2-2 7,3 6 5,4-2 7,1 2 8,1 3 14,2-1 10,-3 4 3,0 1 4,0 3 4,0 3 4,3 1 0,-3 4-6,-3 1-2,0 4-3,-1 2-4,-2-1-3,-1 4-8,-4 2-8,2-3-20,-1 1-20,-7 2-18,3-3-37,2 1-28,-5-5-37,0 2-45,0-5-43,1 0-75,-4-3-171,3-2-137,-3-2 70,3-6-152,0-2-191</inkml:trace>
  <inkml:trace contextRef="#ctx0" brushRef="#br0" timeOffset="-114606.82">7412 11618 1853,'10'3'63,"-1"-3"6,-1 4 24,-2 4 30,1 1 21,-7 6 1,0 4 2,-4 5-7,-5 6-13,-2 3-8,-2 1-32,-4 7-71,-2-4-91,2 9-101,-7-7-127,5 3-219,-2-2 43,-5 1-56,5-7-37</inkml:trace>
  <inkml:trace contextRef="#ctx0" brushRef="#br0" timeOffset="-113840.65">7655 11094 1350,'10'-9'-1,"3"0"52,-2 2 21,2-2 16,4 1 28,-1-2 17,0 0 8,3 3 5,6 0 4,-5-1-2,4 3 4,-2 0-2,2-1-13,-4 4-9,4-1-5,-5 3-15,2 3 3,-1-1-4,-1 4-7,2 1-5,-4 4 2,-1-2-16,-3 4 10,-3-1-7,-6 3-4,-1 0-12,0 3-7,-6-1-6,0 3 1,-4-2-12,-4 2-6,2-3-4,-1-2-8,4 0-11,-5 1-10,1-4-6,4-2-4,3-1-6,-5-1-7,5 0 0,0-1 0,3-2 2,0-2 1,3-2 0,3 3 3,2-4 1,2 2 7,-1-2 10,5 3 8,-1 0 12,1-1 18,-1 2 10,4 4 9,-1 0 3,1 4 3,-4 1 0,4 2-5,-7 3-6,0-1-4,0 5-5,-6-3-8,-8 5-19,1 1-35,-8 0-45,2 2-65,-8 1-62,-10-1-86,-3 1-108,-10 1-255,-17 0 19,-6 0 77,-11-1-203,-27 7-233</inkml:trace>
  <inkml:trace contextRef="#ctx0" brushRef="#br0" timeOffset="-113114.66">3160 12509 1929,'0'0'-91,"0"0"84,10-2 27,-10 2 12,0 0 4,0 0 10,0 0 4,-4 8 8,4-8 10,0 7 12,-3 1 9,0 2-6,-5 0-2,-1 4-7,-1 4-6,-4 2-13,1 0-1,-4 5-4,1 3-7,-1-1-4,-3 1-6,0 0 1,0-2-16,4 3-3,-5-2-12,3-3-2,3 0-5,0-4-3,7-1-6,-5-4-2,4 0 0,7 0 3,2-7-1,0 2-2,8 0 7,1-5 0,1 2 2,6-2 3,3 0 4,6-2 6,5 1 0,0-1 10,0-1-2,6 2 6,5-4-3,5 2 4,1-2-6,0 0-5,0 0 3,-1 0-2,-2-2 0,-1 2-4,1 0-8,-8-4-15,-3 2-24,1-1-23,-4 0-26,0 2-23,-3-2-43,-4-7-85,-4 3-163,-5-1-249,-7-2-147</inkml:trace>
  <inkml:trace contextRef="#ctx0" brushRef="#br0" timeOffset="-112889.26">3243 12620 1809,'0'7'53,"0"0"33,0 4 26,3 3 21,-3 10 16,4 5 31,-1 6 16,-3 5 5,0 3-2,4 9-18,-4 0-14,-4 4-18,8 1-12,-1-3-33,0 2-39,3 2-60,5-5-47,2 1-42,-3-9-44,4-3-44,-2-4-60,2-6-64,2-6-125,2-9-109,-5-7 34,4-3-23,-1-7-23</inkml:trace>
  <inkml:trace contextRef="#ctx0" brushRef="#br0" timeOffset="-112698.77">3840 13032 1537,'13'0'83,"1"6"6,-8 3 9,1 2 21,-2 6 13,0 5 0,-1 6-2,-4 6 3,0 4-1,-4-1-13,-1 1-12,3 2-15,-1-2-38,-2-1-47,0-2-61,2 0-56,3-4-60,-4-7-76,4 1-135,0-8-93,0 1-46,0-7-25</inkml:trace>
  <inkml:trace contextRef="#ctx0" brushRef="#br0" timeOffset="-112235.01">4173 12784 1377,'21'-25'95,"-5"6"9,4-1 3,0 2 18,-3 3 12,3 3 0,-4 0-3,1-1-4,3 2 0,-3 2-7,0 1-1,2-2-7,-2 6 4,3-2-2,0 4-10,0-2-3,0 4-11,0 0-9,4 1-4,-8 2-9,4 2 1,-3 2-14,-4 1-5,0 2-12,-2 5-2,-5-1 3,-3 2-3,-3 1-3,0 0-6,-3-1-14,-3 5-12,-1-2-16,0-2-13,-3-2-7,-3 3-8,3-3-3,0 2 2,0-7-3,3 0 2,-3-1 1,4-1 3,3 5 6,-5-10 0,5 5 3,3-4 4,0 1 5,0 0 3,3-5 13,5 0 9,-2 3 13,0-3 20,8 0 3,-4 2 18,0-2 1,0 3 16,3 1 6,-3 4 0,1 0-4,-5-1 9,0 8-8,-2-4-5,-4 3-7,-4-2-10,1 5-4,-3 4-7,-5-6-15,-2 5-24,0-2-25,-1 0-37,-9 1-15,4-4-22,1 5-30,-5-10-35,-7 8-46,0-6-45,4-2-65,2 0-171,-2-3-84,-4-4 69,0-6-91,3 1-91</inkml:trace>
  <inkml:trace contextRef="#ctx0" brushRef="#br0" timeOffset="-112030.1">4754 12932 1702,'30'10'83,"-7"5"21,-11 5 29,3 5 17,-10-1 0,0 2 0,-5 6 0,-5 6-19,0-3-12,-2 5-10,-3 5-11,-3-3-35,-2-1-41,3-7-52,-2 4-57,5-10-62,2 4-63,-3-10-102,3 4-136,4-9-204,0-2-150</inkml:trace>
  <inkml:trace contextRef="#ctx0" brushRef="#br0" timeOffset="-111524.93">5414 12525 1743,'16'-10'35,"-2"2"9,-4 1-2,0 2 7,-3 2 3,-1-2 7,4 0 11,-3 0 9,3 0 6,0 3 2,4-3 3,-5 2 2,4 1 5,1 2 3,2 0-2,2 2-3,-2 1 0,4-1-3,-3 3-8,2 3-2,-1 1-8,1 2-4,-5-2-3,-1 3-3,-4 0-11,1 0-7,-2 3-3,-2-3-2,-2 4-7,-4 1-4,0-2-8,-4 2-14,1 1-10,-4-2-12,-2 0-7,-2-1-10,1 0 2,-4 0-7,2-1-1,2-2 0,0-3 5,-1-1 3,5-1 1,0 0 4,-1 1-1,0-5 4,3-2 0,4 2 5,0-3-8,0 0 13,0 0 3,0 0 6,11-7 13,-4 5 12,-1-1 15,4 3 8,-3 0 13,3 0 13,0 0 6,2 3 12,-4 2 1,2-1-3,0 1-4,-3 4-3,-2 0-13,-1 4 3,0-3-4,-4 4-8,-4 1-5,0 3-5,-1-3-6,-6 3-5,-3-1-24,2 1-36,-2 1-40,-2-1-20,-4 2-28,-1-8-38,-5 4-42,6-4-40,0-2-59,-4 0-148,2-5-151,1-3 64,4-4-128,4-3-148</inkml:trace>
  <inkml:trace contextRef="#ctx0" brushRef="#br0" timeOffset="-111314.46">5887 12801 1949,'16'8'78,"2"4"31,-1 0 23,-5 7 12,-1 5-5,-8 5-3,-3 3-3,-3 6-8,-8 4-11,-1 3-10,-5 0-24,-1-2-56,-2-3-64,5 2-95,0-6-99,3 1-221,-2-8-59,0 2-129,4-4-139</inkml:trace>
  <inkml:trace contextRef="#ctx0" brushRef="#br0" timeOffset="-110853.69">6228 12535 1671,'-3'2'-182,"3"-2"-325</inkml:trace>
  <inkml:trace contextRef="#ctx0" brushRef="#br0" timeOffset="-110376.75">6211 12542 1361,'0'0'-7,"-3"3"-16,0-3 6,-1 0 6,4 0 11,-6 2-5,2-2 20,4 0 10,0 0 0,-4 3 13,4-3 7,0 0 8,0 0 1,0 0 2,4-10 6,6 5 7,-3 3 5,-1-4 4,8 4 7,-1-2 11,1-2 5,2 4-4,4-4 5,0 4-16,0 2 1,0 0-5,0-4-4,-3 8-7,-1-2-3,1 0-3,0 2-3,-4 4-6,0-4-1,-2 4-7,-5-1-6,1 3 0,-4 0-9,0 2-1,-3-2-4,0 4 0,-6-2-4,-1 2-5,-6 1-12,3-1-13,-3 3-7,-1-2-9,1-6-8,-4 4-4,4-1-5,3-3 5,0 3-2,3-4 3,-3-4 3,3 1 2,1-1-3,2 2 7,1-4 3,3 1 0,0-3 5,0 0 7,7 0-1,-7 0 14,13 0 11,-3-3 10,0 3 9,4 0 9,-1 0 9,4 3 10,-4-1 3,4 1-2,-4 4 6,4-2-5,-4 3 4,1 1-9,-2 2-1,-2-1 3,-2 5-4,-5-3-5,0 3-5,-9 2-4,2 4-1,-10-4-4,-2 0-7,-4 7-12,0-4-17,-10-1-21,0 1-19,0-4-13,-4 1-22,4 0-23,-3-9-35,3 1-40,3-1-37,0-5-59,5-3-117,5-3-139,4-7 37,-1-2-50,4-1-39</inkml:trace>
  <inkml:trace contextRef="#ctx0" brushRef="#br0" timeOffset="-110182.95">7065 12765 1465,'36'15'37,"-6"2"20,-6 1 19,-7 0 23,-4 4 16,-4 2 9,-1 6 7,-5 3-4,-6 2-9,0 2-9,-5 4-14,-2 4-9,1 2-10,-5-6-31,4-7-41,-4 1-43,1-2-55,7-1-52,-4-11-68,-4 1-143,8-5-294,-4-2-148</inkml:trace>
  <inkml:trace contextRef="#ctx0" brushRef="#br0" timeOffset="-109578.08">7550 12550 1828,'25'-10'65,"-5"3"-2,-7-1-8,-3 5 22,-3 6 22,-3-1 5,-4 1-2,0 2-4,-4 2-7,-3 1-13,-1-1-2,0 3-10,-2-5-6,3 3-5,-3 0-4,0 0-6,3-4-3,-3 1-5,4-2-7,-1-2-6,-3-1-3,3 0-7,1-4 4,-1 1-7,4-3 1,-1-2-2,1-5-1,3 2 0,0-3-4,3 1-1,1 1 2,3 0-1,-1-4 0,0 6-4,8-5 6,-1 5 12,-3 0 0,4 5 11,2 1 11,1 1 3,0 6 7,3-3 15,-3 7 3,-1 1 13,1 1 1,-1 6-5,-3 0-4,1 3-19,-3 2-3,-6 2-6,2 1-3,-3 2-4,-4 0-1,-4 2-9,-3 0-3,-4 1-3,-1 0-15,-1-1-23,-4-2-12,-3 1-9,1-7-2,-2 1-9,-2-2 1,0-5-2,0-1 10,-1-3-7,0-3 3,5-4 7,-1-2-4,-1-2 6,5-4 5,-1-3 1,4-3 6,3-1-1,3 0 0,7 1 5,0-1 4,3 1-3,8 0 16,-1-1 9,3 5 4,4 0 12,3 4-1,-4 4 18,5 2 4,2 5-3,-5 1 7,4 4-7,-2 6 3,-2-3-8,1 7-9,-3 4-1,-2-1-5,-1-1-18,0 5-23,-3-7-24,0 2-30,0-4-27,-4 1-43,5-4-37,-5 0-40,5-6-53,-5 2-140,4-4-141,1-4 65,-2-2-60,1-3-51</inkml:trace>
  <inkml:trace contextRef="#ctx0" brushRef="#br0" timeOffset="-109366.65">7981 12932 1566,'11'2'96,"-4"1"21,2 7 23,-6-6 26,5 10 19,-2-2 14,-6 8-5,4-5-2,-4 5-8,0 3-11,-4-1-17,4 2-18,-3 0-15,0-2-38,0 3-51,3 0-50,-5-7-55,2-1-58,0 1-58,3-3-67,-3-3-106,6-2-143,-3 0 4,3-7-89,0-1-89</inkml:trace>
  <inkml:trace contextRef="#ctx0" brushRef="#br0" timeOffset="-108856.31">8389 12567 1700,'19'-12'100,"2"4"-4,-1 1 13,-1 2 15,-5 3 16,-1 2-2,1 0 5,-4 0-3,-4 2-11,5 3-6,-8 0-11,0 2-13,-3-2-6,0 2-4,-3-1-12,0 0-5,-5 0-9,5 0-11,-3-1-6,3-1-8,-4-1 1,4-1-7,-5-2-7,2-2 3,-1-1-9,4-1 4,0-7-5,0 1 7,3-2-12,0-3-4,0 0-3,3 0 0,3 0 0,1 0-2,4 0-4,-2 3 9,4 0 2,1 4 18,-1 0 0,4 3 7,-1 5 7,1 1 18,4 7 11,-5 1 0,4 3-1,-7 3 4,4 4-3,-7 1-7,0 4-5,-4 0-7,-2 3 0,-4 1-8,-7-1-4,-1 5-3,0-1-8,-6-1-9,1-3-17,-3 1-16,-5-2-18,3-6-10,-3 2-6,0-5-10,1-1 5,1-4 3,-2-3 3,1-1-2,4-3 9,-1-2 0,4-3 6,-1-3 1,1-2 4,2-3-1,8 4 3,0-4 5,0 4 2,6-5 7,3 7 17,5-1 5,2 0 3,4 6 10,2 0 10,5 5 10,6-1-1,0 5 0,6 4-3,5 6-5,-1 3-4,3 0-2,-3 0-27,3 3-54,1 6-53,-8 0-60,-2-5-78,-1-1-97,-9-1-197,-15-4-77,1-1 93,-2-1-181,-12 1-194</inkml:trace>
  <inkml:trace contextRef="#ctx0" brushRef="#br0" timeOffset="-108017.04">2469 12582 750,'-14'0'-238,"8"0"400,3 2 6,0-4-41,-4 4-42,7-2-1,0 4 24,0-4 2,10 8 19,-1-2 13,9 9 11,5 5 12,4 6 1,6 8 8,7 12-10,0 3 9,13 21-9,-2 2-9,0 1-11,1 2-14,-3-2-13,-9-11-11,-6-7-7,2-2-14,2-3-7,-5-3-9,-3-7-8,-3-2-24,-1-4-31,0-2-38,-5-6-39,-4-4-35,-1-4-34,-6-3-40,4 0-52,-5-5-94,-2-2-143,0-6-47,-7-4-97,0 2-111</inkml:trace>
  <inkml:trace contextRef="#ctx0" brushRef="#br0" timeOffset="-107776.68">3152 12762 1731,'14'-10'65,"-7"4"6,2 0 11,-1 4 19,-5-4 16,4 6 9,-7 0 3,3 8 26,-10 2 6,-3 10-5,-6 5 3,-8 13-1,-6 8-10,-6 7-10,-15 22-10,-6 2-14,5 1-10,1-3-9,1 0-17,10-15-46,10-7-47,0 1-55,7-16-57,0 4-73,6-1-84,4-9-178,-1 1-110,1-6 63,-1 3-107,5-12-113</inkml:trace>
  <inkml:trace contextRef="#ctx0" brushRef="#br0" timeOffset="-107039.63">4336 13914 1567,'0'0'-74,"-3"3"-7,3 2-208</inkml:trace>
  <inkml:trace contextRef="#ctx0" brushRef="#br0" timeOffset="-106662.56">4333 13929 1025,'0'0'11,"-3"5"18,6 1 5,-3-6 6,0 1 9,0 5 2,0-6 4,-6 0-5,6 3 8,0-3 1,-7 0-2,7 0 7,-3 5-6,3-5-1,0 0-1,0 0-6,0 0-4,0 0 10,13-8 6,-7 8 7,5 0 7,2 0 5,4 0 4,-1 0 1,-2 8 3,9-5-2,-3 6-7,0-1-3,3 1-5,-6 4-7,0-1-1,-1 9-3,-2-9-7,-4 5-5,-4 3-3,-6 1-2,4 1-10,-11-2-7,1 3-16,-5 2-6,-5-1-19,-4 2-10,-4-1-12,-2-6-7,-1 4-5,1 0-7,-1-3-4,0 2 2,7-10 2,0 1 7,3-1 3,1 1 5,2-5 3,5 1 5,2-1 4,4-1 15,3-4 9,3 5 13,7-1 15,3-4 8,7 2 11,4 5 10,2-8 9,8 3-7,2 3-2,8-6 0,-1 5-10,0-4-4,4 2-19,-1-5-31,-2 3-38,-4-3-44,-1 0-59,-1 0-51,-3-3-116,5-5-133,1 1-160,-4-3-110</inkml:trace>
  <inkml:trace contextRef="#ctx0" brushRef="#br0" timeOffset="-106451.69">5280 14265 1795,'4'0'66,"-4"0"7,0 0 21,-10 7 20,6 1 9,1 4 14,-3 3 23,3 8 12,-5-3 4,-2 5-1,4 0-10,0 5-16,-2-1-16,2 4-10,-4-3-14,7 3-20,-4-6-48,0 0-39,7-2-51,-3 0-53,-1-2-50,1-5-56,3-1-50,0-2-90,0 0-139,3-5-39,1-8-75,2-2-100</inkml:trace>
  <inkml:trace contextRef="#ctx0" brushRef="#br0" timeOffset="-106020.84">5558 14130 1503,'10'-13'26,"-7"5"27,3 4 5,-3-4 6,-3 1 8,4-1 8,0 5 0,-4-4 4,3-1 3,0 1 0,-3 5-3,4-6-2,2 3-5,-3-3-1,8 4 0,-1-1 2,-1 2-1,5 3 1,2 0 2,-2 0-2,2 0-7,5 3-4,-5 2-2,-2-1 4,2 2-2,-2 1-2,-1 3-4,-3 0-5,0 2-3,-4-1-5,0 4-7,-6-3 0,0 3-6,-2 0-5,-6 3-12,3 1-18,-10 2-10,3-4-8,-5 2-9,1 5-13,-5-5-1,5 1-4,-1-8 2,0 5 1,1-3 2,3-4 7,2-3 2,2 4 2,2-4 0,0 1 2,3-1 5,4-4 0,4 2 4,0-2 2,2 4 9,4-7 8,4 2 6,2 3-2,1-5-2,3 3 2,0 2 2,2-5-3,2 2-10,0-2-28,6 0-36,-4-2-42,0-3-51,2 2-51,-5-4-97,3 0-142,-3-1-192,2-2-142</inkml:trace>
  <inkml:trace contextRef="#ctx0" brushRef="#br0" timeOffset="-105817.38">6191 14225 1874,'4'9'36,"-8"4"25,4-1 31,-4 9 16,4 3 6,-3 2 5,0 1 3,0 7-6,-1 5-10,-2-4-8,6 0-13,-3-1-19,3 4-38,-4-3-42,4-9-49,-4 0-56,8-1-64,-4-1-61,0-10-127,4 3-108,-4-6-49,0-4-32</inkml:trace>
  <inkml:trace contextRef="#ctx0" brushRef="#br0" timeOffset="-105390.5">6518 13984 1541,'17'-4'80,"-4"-4"13,-4 3 20,2 3 9,-5-4 13,1 2-1,4 4-5,-8-5-6,7 2-11,-4 3-9,-1 0-12,7-6 15,-2 5 2,4 1-3,-1 0-1,4 0 2,2 0-7,-3 1-4,5 5 0,-2-3-7,-1 2-7,1-1-1,-2 9-9,0-5 1,-3 1-4,-5 6-6,-3-4-5,-1 4 3,-5 2-16,0 0-3,-8 1-21,-1 5-3,-4-6-17,-2 8-16,-4 0-7,2 0-1,-3 0-18,-3-6-3,0 5-4,3-5 7,-4 4-6,5-8 5,2 3 3,4-3-2,-4-6 4,4 6 9,2-4 0,1-4-2,4-4 11,6 2-2,0-1 1,3 2 4,0-6 6,7 2 0,1 3-5,5-5 7,4 0 6,-2 0-3,7-5 1,2 5 1,3-2 0,3 2-5,4-6-6,-3 2-28,1-4-26,5 1-35,0-1-40,1 1-29,-1-1-49,-3-2-91,-1 3-118,-6-3-62,-3 3-68,0-4-63</inkml:trace>
  <inkml:trace contextRef="#ctx0" brushRef="#br0" timeOffset="-105171.09">7385 14232 1637,'3'2'59,"-3"4"21,0-5 26,0 13 14,0-4 2,-6 5-3,3 2 1,-5 8 1,2 0 2,-1 3-5,1 2-8,-2 4-16,-1-1-8,6 2-30,-1-2-46,1-8-54,0 7-63,3-7-59,-3 0-96,6 0-161,0-6-66,-3-2-52,3-3-44</inkml:trace>
  <inkml:trace contextRef="#ctx0" brushRef="#br0" timeOffset="-103242.11">3740 13929 1726,'3'-7'-146,"4"2"106,-2 2 45,3 3 3,-4 0 8,6 0 27,-2 3 23,3 9 18,6 0 20,3 12 4,0 0 14,10 9 6,0 9 14,2 9-7,9 0-1,13 23-2,-1 1-13,0-8-9,4 5-6,-17-17-1,1-5-17,-5-2-11,1 0-5,-1-6 0,-2-7-14,-8-2-6,1-1-7,-3-7-30,-5 0-24,-2-7-30,0-1-32,-4-7-45,-3 2-54,1-1-58,-8-10-136,0 5-169,-3-6 43,0 0-62,-10-15-56</inkml:trace>
  <inkml:trace contextRef="#ctx0" brushRef="#br0" timeOffset="-103000.76">4423 14130 1645,'11'-13'72,"-1"5"2,-1 4 13,-2-1 15,-3 2 11,-1 3 28,-3 8 23,-3-4 6,-1 9-13,-3 4 2,1 9 6,-7 6-2,-4 11-9,-3-1-8,-3 16-12,-4 2-16,-6 24-10,-5-3-11,8-13-21,5-4-46,1-4-45,-3-2-61,0-1-67,10-13-75,-2 5-128,2-6-260,-3-9 62,3-1 65,0-3-82,7-6-62</inkml:trace>
  <inkml:trace contextRef="#ctx0" brushRef="#br0" timeOffset="-96912.2">6772 16487 1402,'0'-5'-162</inkml:trace>
  <inkml:trace contextRef="#ctx0" brushRef="#br0" timeOffset="-59415.92">9636 11913 1144,'12'12'70,"3"5"36,-5 3 16,-1 2-1,2 11 14,-1 5-2,-1 7-6,2 7 6,-6 18 20,9 40 24,-3 5 8,2 13 1,0 9 10,4 10-2,3 3-8,7 3-9,-1 2-20,14 7-11,0-7-24,7 8-4,7-1 6,16 38 14,-17-29 6,3-1 2,12 35 5,-19-38 20,1 8-4,-13 8-19,-1 2 4,-6 5-5,-9-5-9,-4-1 0,-12 7-4,0-7 4,-5 4-12,-7-9-1,-7 3-5,-2-13-8,-7 4 0,2-7-6,-1-4-8,-5-6-7,6 0-6,-9-9-5,4-9-6,2-13-5,1-13-5,0-7-8,6-27 11,4-14-9,2-11-16,-2-8-15,7-7-32,-1-4-34,3-5-46,1-7-24,3-7-36,0-6-37,0-4-48,7-5-55,3-5-46,-7-9-46,7-9-40,1-12-119,2-13-192,-4-19 29,-1-10 97,-5-34-373,-3-10-452</inkml:trace>
  <inkml:trace contextRef="#ctx0" brushRef="#br0" timeOffset="-58778.18">9853 13202 2416,'16'-2'-155,"-2"-1"10,2 3 15,4-4 49,4-1 6,2-1 14,5 3 21,5 0 12,8-1 19,-1-1 13,11 0 0,9 0 7,10 3 7,7-1 0,17-2 10,45 0 8,13 3 2,8-4 5,7 5 3,7-2 3,13-2 2,6 2 2,15-6 2,16-3 3,13 0 4,9 0 1,11-6-1,51 6 3,-1-10 1,3 2-7,5 2 1,2-1-5,3-2-5,-3-1-1,1-3-2,-1 1-9,9 0 0,8-3-5,-7 3-3,7-2-3,-3 1-3,-8 0 3,2 0 8,-4 5-3,-2-3 3,-4 3 5,-5 3 2,-50 2 5,-6 3-2,0 3 10,0 0-3,-5 1-2,0 3-6,-6-2-6,-2 2-4,-11 2-2,-3-2-6,1 3 0,-8-3 0,-4 5-8,6 0 2,-12 0 0,-3 0-2,-10 0-7,-17 0 0,-16 2 7,-13-2-14,-45 3-6,-19-3-27,-19 2-35,-22-2-30,-8 3-70,-11-1-86,-15 1-166,-15 2-154,-15-3 63,-15 5-86,-27 1-92</inkml:trace>
  <inkml:trace contextRef="#ctx0" brushRef="#br0" timeOffset="-52499.6">14549 16749 2042</inkml:trace>
  <inkml:trace contextRef="#ctx0" brushRef="#br0" timeOffset="-50933.03">11623 17244 338,'8'-15'519,"-5"6"-66,-1-1-96,2 5-70,-4-1-35,4 2-29,-4-1-19,2 2-42,-4-1 0,4 4-4,-2 0 15,-6 12 10,6 0 11,-4 5 2,-1 6-4,2 4 20,3 9-16,-5-1-10,2 5-16,0-1-19,0 2-17,3 1-9,0 0-15,-4 1-21,11-4-20,-7 2-32,0-7-35,0-3-51,3-3-54,-3 0-50,0-6-40,3 0-27,-3-4-35,0-3-45,5-3-43,-5-4-113,-5-3-111,-1-3 3,-5-4-229,-2-6-281</inkml:trace>
  <inkml:trace contextRef="#ctx0" brushRef="#br0" timeOffset="-50670.71">10977 17297 2351,'20'-5'53,"7"0"27,3 0 20,10-3 15,6 7 13,4-7-18,-3 1-8,6-2-10,4 4-2,-7-2-16,10-1-7,-12 3-6,4 1-21,-3-1-21,-2 0-25,-4 0-32,-5-1-42,-6 5-42,-2-2-29,0 1-30,1-4-52,-4-1-150,-4 1-122,-6-1-102,0-3-105</inkml:trace>
  <inkml:trace contextRef="#ctx0" brushRef="#br0" timeOffset="-49861.01">11941 16974 1507,'0'0'41,"13"8"21,-7 0 45,5 1 27,-2 8 28,1 9 23,7 4 27,0 10-1,-1 2 11,-2 3 22,2 18 7,5-3-6,-5 3-5,-2-1-11,-1-2-13,1 3-24,-1-2-14,-4-7-22,5-2-12,-4-3-13,4-3-13,-1-4-14,-4-9-9,2 0-9,-5-6-14,7 0-6,-5-6-2,-2-4-9,4-4-13,-4-6-1,5-2-15,-5-8-10,1-2-13,-1-9-19,-2-3-15,0-7-4,2 0-5,-3-6-14,4 0-1,3 0-1,-3-1 1,3 2 4,-1 4 3,5 2 2,-4 0 11,4 6-1,2 3 1,1-5 4,-1 12 11,1 2-4,-2 5 6,7 3 4,-3 1 15,2 7 8,-4 4 8,5 5 6,-1 0 7,-4 6 4,2-2 0,1 6-2,-2-2 2,1 1-4,-3-2-2,-2-2-2,2 0-6,-2-5-1,0-2 0,-2 0-4,-2-3-1,8-3 0,-1-2 0,-4-5 3,4-3-8,-1-2-1,4-5-6,-4-2-4,1-6-5,4-1-6,-5-11-9,1-3-7,-4-5-2,4 1 0,-7 2 2,3-1 6,-6 10 0,3-2 1,-4 1 8,5 4-5,-8 0 1,4 6-1,-4 2 1,0 2 3,-3 7 3,0 1 1,3 9 10,-3 1 7,0 5 5,3 0 5,-3 6 6,0-2 7,7 4-4,-3-2-1,-1 5 6,7-4 5,0 4 1,4-1 0,-1-8 2,4 5-3,2-4-1,-2-3 3,7-5-2,-1-2-5,0-4-1,0-4 0,7-2-4,-3-3-2,0-5-7,0 1 2,-5-9-1,4-2-6,-1-8-7,-5-1-7,-7-4-8,4-7-6,-10 2-6,-1 2-6,-6 2-2,0 5-3,-3-2-8,0 6-4,-7 3-7,2 1 0,-4 1-8,-6 8 5,2 5-15,-2 1-1,3 5 2,1 2 4,1 10 7,4-1 9,-2 2 7,3 5 4,8-1 14,0 6 16,8-2 16,3 3 19,2 2 17,7 2 17,2-3 7,2 5-3,6-2-6,-3-2-3,-4 0-8,0-2-5,-6 2-3,0-3-16,-11-2-32,-2 2-47,-8-1-41,1-1-52,-6-3-59,-5 0-53,-2-1-49,-5-4-70,-5-2-142,-4-2-77,0-8 39,-10-5-228,-1-8-275</inkml:trace>
  <inkml:trace contextRef="#ctx0" brushRef="#br0" timeOffset="-49609.68">12788 17340 1964</inkml:trace>
  <inkml:trace contextRef="#ctx0" brushRef="#br0" timeOffset="-49569.79">12807 17310 1909,'14'-11'-14,"2"4"-10,1 0-5,-1 2-23,5-1-51,-1 6-128,-1 0-265,-1-1 0</inkml:trace>
  <inkml:trace contextRef="#ctx0" brushRef="#br0" timeOffset="-49270.59">14952 17997 1403,'-7'2'-218</inkml:trace>
  <inkml:trace contextRef="#ctx0" brushRef="#br0" timeOffset="-47598.94">14925 18012 1139,'-10'3'62,"7"-3"9,0 0-2,3 0 9,0-5 4,0 0 7,3-3 4,0-4-4,4-3-1,-1-6-3,1 2-3,0-7 2,0-4-5,-1-2 4,-3 0-3,-3-4 1,4 7 2,-4-1-7,-7 2 1,4 3-12,-7 0 0,0 3-8,0 2-3,-3-1-8,-4 8-5,4-4-6,-4 8-1,4-2-6,-4 9 1,4 0-3,-1 4-5,1 0-3,-1 6-1,4 4-1,0 0-3,3 6 0,1 0 0,-1 2-1,4-1-3,0 5 0,3-7 0,3 5 5,0 2 1,7-2 7,0-2 10,7 1 11,3 3 17,1-2-1,1-2 4,-2 1-9,7-4-5,-3 2-3,-1-1-2,-6-3-2,3 0-9,-7 0-4,4 0 2,-7 0-4,-1 3-3,2-3-1,-8-3-10,1 3-7,-4 0-9,-4-2-8,1 1-6,-4-1-6,0-3-4,1 3 0,-4-4 0,3 0 7,0 0-1,1-3 0,-1-1-4,4-4 6,-1-2 1,4 1-1,7-8 1,0-1 8,2 0-1,9-6 9,1 0 6,4-3 9,1-3 8,0-3 3,2 0 0,4-7-1,-4 2 4,1-4 5,-3 6 2,-4-3-10,-4-3 1,1 3-5,-4 0-1,-2 3 2,2 2 2,-10 2 1,3 1-3,-1 2-3,-5-1 4,-5 9-4,2-1-3,-7 1 0,1 4-6,-5 3 1,1 5-3,-1 0 5,-2 13-3,-1-1 1,4 7-6,-1-2 5,4 5 1,4 2-2,6 2 10,0-1 4,6 4 9,4-3-1,4 2 5,2 0 4,8-6 10,2 0 4,4-3-4,7-2-3,-1-3-5,5-6-1,1-1-5,6-7-1,-8 0-5,7-3-1,-4-4-4,4-3-8,-1-4 3,1-5-2,-4-3-6,-6-6-9,-1 1-8,-9-5-2,-3-2-1,-7 2-7,-4 6 0,-7-3-2,2 7-6,-8-1 10,0 10-10,-5-1-3,-1 7 7,-4 4 0,-4 3 2,1 7 3,-7 4 3,4 2-1,-4 1 4,-1 3-2,5 8-1,-1-1 4,4-5-1,-1 1 3,5-2 1,5 0-1,1-4-1,3-2 2,0-1-3,7-2 1,-1 0 3,4-6-4,0 2 4,3-5 2,1-5-5,-4 2 3,4-3-2,-1-4 2,-4 0 0,5-2 1,-4-4-2,1 3 3,-5-1 2,0 2-2,1 1 2,-1 2-1,-1 1-3,1 0 2,-6 8 2,3 0-1,0 8 6,-3 0 3,4 1 8,-4 11 9,3 4 14,0 3 13,0 6 17,5 1 7,2 10 3,-4-5-2,8 6-7,-1 0-1,1-3 0,2 0-5,1-9-4,-1 0-7,-2-6-4,2-2-3,1-5-5,-1-5 2,5-2-8,-1-5-5,-4-6 0,1-4-8,3-4-3,0-3-14,-3-9-6,2-5-3,-1-9-7,-2-8-10,-2-10-13,2-10-7,-7-2 7,5-4-2,-7 13 3,2 3 4,-1 13 2,-6-1 0,2 9 1,3 4-3,-4 4 10,3 9 3,-1 7 1,0 2 3,-1 6-1,0 5 13,2 1 2,-3 4 6,0-1 3,2 6 0,0 2-2,3-1 1,-6-1 1,5 3-5,1-1 0,-3-7 0,3 2 1,-2-3-1,2 0 2,0-2-1,0 0-1,1-5 1,2 0-2,1-5 1,3-3-3,0 1 1,-5-8-1,8-2-2,-6-6-4,3-6 0,-6-7-3,2 2-3,-1-7 0,-1 2 1,2 1 0,-5 0 1,1 0 0,-4 8-1,3 6-3,-3 1 4,5-2-1,-5 7 0,1 4 0,-1 1 6,0 8-1,-3 0-1,3 8 3,1 1-2,-4 2 6,2-2 2,-2 12 3,5-4 1,-2 3-3,0-3-1,1 7 3,2-2 1,-3-2-1,8 1 2,-1-2 3,3-2 6,0 1 5,7-3 0,3-2-1,-2-7-2,6 7 0,-1-8-4,-3-5 0,4-2-1,0-1-4,-1-4-2,-2-5 3,6-7-6,-6 2-3,-5-8-6,-5-8-8,-1 8-3,-4-4-4,2 1-3,-5 3 5,-2 6 0,-1-5-6,-3 12-8,-3-1-3,-4 9 2,-2-1 2,-2 2 4,-2 6 4,-4 4 1,1 3 2,-1 2 1,0 6 3,4 0 0,0 1 3,-1 4 1,4 0 5,4-1-2,6 1 3,-4-2 5,8-8 1,-1 12 6,7-7 4,3 1-6,4-6 1,3 3 3,4-7-2,-2 2-1,2-4 0,2-2 1,-2-5-4,0 0-1,1-5 2,2-2 0,-3-6 2,-4-2-6,-2-5 0,4-5 0,-5-2-3,-4-2 0,-3-3-2,-1 7 0,-1 0 3,-2 5-3,1 3 2,0-2-3,-5 0-2,2 10 2,0 1-2,-2 0 5,-2 8 0,4 0 2,-4 0 5,-4 16 1,4-9 7,0 7 1,0-5 4,0 3 0,-2 3-1,4 0-2,-2-3 0,0 4-2,4-1-2,-1-3-1,-3-5-2,4 6 2,-4-6 0,3-2-1,1 7 1,-2-12-3,6 0-1,-2-6 2,-3 0-5,4-3-4,-1-7-4,4-3-5,-3 0-1,3-5 2,1 4-3,1 1 0,-1-5-1,2 12 2,4-5 2,-1 7-3,2-1 4,-3 7 0,0 4 3,0 3-1,0 4 3,-2 3 0,0-1 2,-3 11-1,-3 1-4,-1-1-26,1 2-41,0 1-46,-4 2-38,-3-1-40,0-4-44,-3 5-43,3-2-51,-7-5-134,3-3-133,1-2 28,0-7-217,6 7-279</inkml:trace>
  <inkml:trace contextRef="#ctx0" brushRef="#br0" timeOffset="-47182.54">18290 17517 1929,'13'-12'59,"1"5"54,-4-1 19,0 4 3,-6-2 14,-1 0 11,-3 4-39,0 2-4,-11-3 1,2 6-4,-4-1-4,-6 11-8,0-1 0,-3 6 11,-2 5-8,-3-1-8,7 3-6,4 3-6,-5 0-7,12-1-10,-1-3-3,6 2-3,1-4 0,6 1 6,4-1 4,3-2-2,10 0 1,3-3-2,7 0-10,-3-8-2,3-5-8,3-1-4,0-3-2,1-3-4,9-1-6,-6-10-2,-2 2-3,4-10-4,-3-2 2,-2-7-8,-4-4-1,-4-3-5,-2 1 1,-12 2-6,2 3 2,-4 3-4,-6 3-3,-4 6-4,-4 3-6,-6 6-1,-4 4-3,2 7-3,-8 6-7,-1 1-6,2 7-10,-5 8-4,0 4 3,8 4-5,-1 0 0,4 3-1,3-2-19,7 2-24,6 2-21,11-1-27,5 5-36,11-4-40,17 2-49,10-1-55,6-7-135,7-4-108,3-4 36,8-4-129,2-2-147</inkml:trace>
  <inkml:trace contextRef="#ctx0" brushRef="#br0" timeOffset="-46642.46">19888 17382 1654,'-11'8'-24,"2"-1"62,2 2 28,-3 5 15,0 1 24,0 4 16,4 1 9,-2 4 4,5-2-1,3 0-9,0 4-5,0-4 1,7 0-6,-3 2 7,5-3-25,4 1-9,1-4 6,2 0-8,2-3-2,5-3-6,-4-5-1,8 1-4,0-5-4,-3-3-8,6-3-3,-4-5-4,-3 4 5,4-6-18,-4-7 0,-2-7-4,-5 2-6,-2-5 0,-5-3-4,-2-3-9,-7 0 2,0 8 0,0-1-5,-3-3-6,-1 5 3,4 2-1,-6-2-10,0 12-16,-2-1-5,2 6-2,-4 5 1,0 2 3,3 2-1,-3 3-2,4 2 2,3 4 9,-1-2-9,0 10 14,4-5 0,4 3 10,0 3 4,5 1 6,1 1 6,1-2-3,1 3 3,6-4-5,-2 4 7,-2-5-7,-2-2 0,1 2 7,-2-2-11,-1 1-19,-7-2-26,-3-1-36,0-1-25,-6-2-33,-7-1-41,-5-6-44,-2 1-89,-2-2-167,-5-6-83,-10-4 59,-3-8-101,-3-5-93</inkml:trace>
  <inkml:trace contextRef="#ctx0" brushRef="#br0" timeOffset="-46392.65">19484 17142 1534,'2'-12'18,"9"-3"16,-2-1-2,6 8-2,-2 2-11,8-5-24,-2 4-51,1 0-60,3-4-136,-3 4-169,4 1 68</inkml:trace>
  <inkml:trace contextRef="#ctx0" brushRef="#br0" timeOffset="-46112.39">20548 17330 1088</inkml:trace>
  <inkml:trace contextRef="#ctx0" brushRef="#br0" timeOffset="-45829.16">20561 17348 1261,'4'7'115,"-1"0"18,3 5 21,0 1 14,2 5 18,-1 0 1,-1-1-18,1 5 5,0-3 2,-1 7-4,1-4-9,3-2-15,-7 5-9,4 0-14,-4 0-8,4 0-12,-4-4-12,1-1-9,-1-4-9,4 1-7,-4-3-5,0-4-7,1 3-2,-1-4-3,0-4-8,1-5-5,-4 0-9,3-5-3,-3-7-9,0-5-10,3-8-14,-6-5-11,6-6-4,-3-3 4,0-3-2,7-2-2,-3 10 4,2-7 1,4 12 3,0-1 3,0 2 0,0 6-2,4 4 3,-1 3 2,1 7 10,-5 6 7,4 2 7,1 7-1,-1 4 7,1 5 2,-1 2 4,1 12-3,2 2-1,-10 2-4,5-5 2,-1 12-5,-4-7-1,0 4-13,-1-3-20,1 0-45,-3-5-37,4-2-40,-7-6-31,6 3-42,-3-6-46,2-2-119,1-3-153,-3-4 1,4-8-164,-1-2-187</inkml:trace>
  <inkml:trace contextRef="#ctx0" brushRef="#br0" timeOffset="-45396.32">21368 17360 1840,'20'-5'44,"1"-1"16,-12 5 3,1-2 3,1 3 23,-8 4 17,-1 2 15,-2 4 5,0-1 3,-5 9-17,-3 2 2,1 3 6,-5 4-7,-6 6-2,6-4-13,-2 2-7,0 1-7,4-2-9,1 1-9,2-5-8,3-1-3,2 0-6,2-2-8,2-5 2,9-2-1,-4-2-1,5-4-4,6-3 1,-2-4-6,5-1-9,-6-4-1,9-3 2,-3-6-7,-2-1-1,-3-6-7,5-4-6,-11-5-8,-1-1-19,-2-4-9,-7 3-7,-3-3 3,-1 7-3,2-5-1,-11 6 6,2 2 8,1-2 3,4 4-1,-5 1 3,2 2 0,5 4 5,-2-2-2,3-1 2,-5 7-1,8-1 3,0 0 6,8 1 10,-3-3 5,3 5 4,5 2 1,-4 0 0,5-3 3,0 6 7,-4 0-1,7-1 4,-4 3 4,4 0 4,-4 3-3,0 1-1,-3 7 5,3 3 7,-2 2-2,-5 6 3,4 1 2,1 10-3,-11-2 0,6 6-2,-3-1-7,4 3-4,-4-5 0,8 1-5,-8 0-2,7-1-4,6-1-4,-6-3-11,10-2-16,-6-3-20,2-3-12,1-4-23,0-3-26,-1-3-26,1-2-24,-4-3-31,-3-2-26,4 1-40,-5-6-65,-5-3-120,-4 0-97,-4-4-154,-2-5-175</inkml:trace>
  <inkml:trace contextRef="#ctx0" brushRef="#br0" timeOffset="-45129.51">21635 17535 1789,'9'-11'0,"6"9"18,2-5 2,-1 2 8,7-6-1,1 7-4,2-1-4,8-4-28,-1 2-52,4 0-66,2 0-154,-2-4-211,0 2 2</inkml:trace>
  <inkml:trace contextRef="#ctx0" brushRef="#br0" timeOffset="-44716.1">22863 17287 1270,'13'0'-88,"-4"0"137,2 0 40,-1-2 16,-1 2 4,-1-3-3,-5-5 2,0 4-1,4-4 0,-7-5 2,-7 4 0,1-2 4,2-1-7,-6 2-1,7 1-1,-10-2-1,-1 7-3,-2-5-3,-1 9-10,4 0-1,-11 9-8,1 1-9,2 2 3,-1 5 11,-5 3-23,10 6-4,-7-4 15,5 3-20,2 3-1,4-4 10,2 3-35,4-1-4,7-1 13,0-5-6,4 2-8,3-4 4,6-1-6,0-2 8,4-5-3,4-1-8,-2-3 1,1-3-1,1 0-3,1-6-4,-1 0 3,-1-4-1,7-4-1,-11-1-1,1-5-4,-4-3 1,1-1 1,-1 1 4,-7 1 0,5 2 6,-5-2 18,1 7 9,-1-1-2,1 4 3,-7 1-5,0 6-2,0 2-1,0 0-1,-7 17 0,4-4 2,0 1-4,3 11 6,-7 0 0,4 6-5,0 1-2,-1 3-8,0 3 1,1 1-14,3-1-20,0-1-32,7 4-40,-7-7-35,4-1-33,-1-5-38,0-7-34,-3 5-25,7-9-41,-4-1-120,7-7-124,-6-2 16,9-3-143,-13-8-153</inkml:trace>
  <inkml:trace contextRef="#ctx0" brushRef="#br0" timeOffset="-43657.9">23056 17337 1854,'6'-6'53,"5"5"14,-1 1 22,-1 1 28,5 8 14,-1-4 13,-3 5 8,7 2 12,-4 0-27,1 3-1,-6 3-1,3-6-5,0 11-11,2-5-7,-7 3-9,5-8-10,-8 5-10,7 0-10,-7-6-5,4 2-8,0-5-8,-1 1-1,1 0-7,-4-3-4,-1-5-2,3 6-3,2-11-9,-1-2 0,1-4-9,-4-7-7,-1 3-9,3-11-12,-1-1-11,-2-1-7,5-11-3,0 8 12,-4-1-10,8 5 1,-5 0 2,-3 2 4,4 3 22,7 3-21,-8-1 2,4 3-2,4 3 4,-5 1 2,4 2 7,1 4 1,-1 0-6,0-1 1,1 5 9,2-2 0,-2 3 3,0 3-5,-2-2 5,6 10 4,-12-4-1,0 0 8,1 6-4,-4-1 7,-3 7 0,-3 0 1,-4 1-1,1 3 0,0-4 1,-12 6-2,6 6 0,-6-6-3,6-1-3,1-4 3,4 4-5,-5-5 1,1-1-3,4-4 10,4 2-10,3-7 4,0 4-1,7-5-2,-1-4 0,2-4 1,4 0-1,6-2-1,-6-3 0,6-5 2,-6 1-4,6-9 2,-2-2 1,1-3-6,-4-2 2,1 3-1,-1 2 2,0-1 2,-3 8-4,-3-4-3,-1 5 0,1 0 4,-3 4 1,2 6 3,-6-1 11,7 6-11,-7 2 10,0 2 9,0 0 1,3 4 6,0-2 10,4 7 6,-7-7 4,4 9 1,6-3-1,-4 0 4,11 0 8,-1-3-1,5 4-7,9-7-3,-7 2-3,3-6-4,1-1-6,0-1-3,3-3-5,-7-5-1,1-2-6,3-4 0,3-6-1,-11 0-6,-2-8 2,7-5-3,-11-6-6,-7-3 2,5-2-2,-8 2-2,0 1 0,4 3 10,-7 8 10,0 1 0,0 4-3,3 5-7,-6 7 6,3 4 7,-7 15 6,4 0 4,0 14 18,-5 4 20,5 5 10,0 13 9,0 6 32,-4 3 6,14 3-3,-4 11 2,3 2-12,2 1-4,5-1-8,-7-6-10,8 7-10,1-6-9,3-5-6,-2-2-8,5-12-6,-8-2-8,-6-10-2,3-5-4,-5 0-9,5-7 4,-2-1-4,-1-6-16,-4-9-9,7-3-11,-10-7-13,0-4-21,0-10-18,0-9-14,-8-12-21,6-12-9,-1-14-4,-4-8 4,-1 1 7,8-1 4,0 11 8,0 1 7,5 10 10,-2 0-1,4 10 9,-4 9 2,7 3 6,0 1 3,0 8 3,7 8 8,-4 1 3,-1 10 2,3 2 5,-2 7 3,-6 2 6,6 5 1,-3 2 1,-10 7-2,2 0 5,-2 1 1,0 2-23,-2 6-23,-11 0-44,3-3-41,-4-1-54,4-4-45,-3 0-43,-10 0-47,16-4-52,-16-6-113,6-5-158,4-6 61,-2-4-286,3-4-354</inkml:trace>
  <inkml:trace contextRef="#ctx0" brushRef="#br0" timeOffset="-43097.77">24386 17082 2400,'17'-8'-5,"3"13"26,-8 1 16,6 0 24,-6 11 13,6-1 22,-1 7 19,-7-1 18,3 7 21,0 2 3,-6 2-6,3 0-6,-7 2-1,8 2-17,-8-5-7,7 6-5,-10-1-15,6-4-13,-2 0-7,3-5-9,-4-4-8,7-1-8,-10-1-3,6-4-6,2-3-3,-5-3-3,3 0-5,1-7-1,7 1-6,-8-12-4,4 4-7,-4-10-5,5-6-5,2 0-5,-7-7 1,2 8-5,-2-3 2,4 3 0,-7-4 2,8 9-6,-11-1 5,6 6-5,1 2 2,-4 3 2,-3 2 5,3 5 2,0 0 7,5-1-2,-8 9 5,0-1 0,0 1 0,3-1-1,-3 6-3,0-3 2,3 0-5,4-1 3,-4-2-5,-3 0-1,0-2-1,0-1-1,0-1-3,3-1 0,0-2-6,5-5 1,5 0 0,-10 0-3,11-5 0,-11-2-5,7-6-2,-1 1-4,2-5 3,-1-4 1,-4 7-1,5 1-4,-8 1 7,7 0 1,-10 1-4,3 4 2,0 1 2,4 12 2,-7 0 1,-7 1 0,7-1 3,0 10-1,0 1 0,-3-2 5,3 3-16,0-1-13,0 0-27,3 3-18,4 1-23,-7-4-38,4-4-30,-4 2-17,0-6-7,0-4-33,3 7-17,0-11-27,4-1-58,-7 0-99,0-13-66,0 1-157,0-3-144</inkml:trace>
  <inkml:trace contextRef="#ctx0" brushRef="#br0" timeOffset="-42842.42">24787 17067 1778,'0'-7'-12,"-7"-4"6,7 11-4,7-1-9,-7 1-23,3 1-33,-3-1-137,6 6-265,2-4 16</inkml:trace>
  <inkml:trace contextRef="#ctx0" brushRef="#br0" timeOffset="-42584.14">25157 17215 1443,'3'7'127,"0"-5"8,-3 11 9,0-3 18,-3 4 15,3-1 5,-13 5 22,3 2-8,3-1-11,-9 5-6,2 3-7,1 3-1,3 0-6,3 0-13,-6-3-16,10-2-8,-8 0-7,11 0-4,0-2-8,4-1-6,3-1-15,2-4-1,5-2-9,2 0-9,5-3-8,-2 0-11,8-5-25,-10-2-34,3-4-50,6 5-61,-10-12-87,1 6-105,4-1-211,-15-4-136,-6-1 86,0 0-279,-6-1-336</inkml:trace>
  <inkml:trace contextRef="#ctx0" brushRef="#br0" timeOffset="-20459.33">2536 11690 558,'3'6'188,"4"-2"-226,0-2 131,3 4 62,-4-2-19,-3-1-26,4-1-9,-3 0 3,-1 4 9,4-6 3,-4 2 6,-3 1 2,3-3 1,0 2 1,-3 1-1,0-1-4,0 0-9,0 1-10,-3 0-8,0-1-2,-3-2 2,2 3-2,-3-2-1,4 3-8,-1-4 1,-2 2-1,3 0-10,-1 2-7,1-4-2,0 2-3,-1-2-5,4 0-1,-3 3-6,-1-3-8,4 0 0,0 0-6,0 0-1,-6 3 0,6-3-6,-3 0 2,3 0-8,0 0-1,-4 1-2,4-1-3,0 0-4,0 0 5,0 0-3,-3 3-3,0-3 3,3 0-4,0 0-10,0 0 12,0 0-5,0 0 1,0 0-3,0 0-15,-4 2-23,4-2-64,-3-5-68,-1 4-87,1-11-160,-3 3-187,-1-9 63,-3-4-164,3-8-193</inkml:trace>
  <inkml:trace contextRef="#ctx0" brushRef="#br0" timeOffset="12758.89">7781 13797 386,'0'0'184,"-2"-6"-77,2 6-36,0 0 15,0 0-27,0 0 4,0 0-3,0 0-11,0 0-173</inkml:trace>
  <inkml:trace contextRef="#ctx0" brushRef="#br0" timeOffset="13064.08">7791 13800 1090,'4'5'80,"-1"-5"-14,-1 0-1,-2 3-1,6-2-6,-6 5 3,3-6 2,-3 2 0,0 3 2,0-5 1,0 8 2,0-8-1,0 4-2,0 1 7,0 3 0,0-1 1,0 4-2,2-4 2,-2 1-2,4 4-3,-4 1-3,3-1-5,0 0 1,1 6-4,-4 0-1,3-1-3,5 5 4,-5-1 1,-1 4 1,2-3 5,2 6 0,-2-3 3,2 0-6,-1 5-4,-2-5-8,-1-1-5,2-3-4,0 1-2,-2-2-6,2-3 4,-1-1-8,-3-1-2,3 0 0,2-6-13,-2 2 3,-3 4-3,2-8-13,-2 1-7,4-4-16,-4 4-18,0-3-22,0-5-15,0 0-13,0 0-12,0 0-6,0 0-22,-4-7-18,4 0-22,0-1-26,-2-1-70,2 0-117,-3 6-238,-2-9-119</inkml:trace>
  <inkml:trace contextRef="#ctx0" brushRef="#br0" timeOffset="13723.83">8275 14200 1598,'4'0'-145,"-4"0"133,6 0 52,-6 0 10,0 0-3,4-3 7,-4 3 14,0 0 11,-10 8 12,6-4 8,-2 1 12,3 3 0,-4-5 1,3 6 2,-3-2 2,4 7-9,0-2 1,-3 3 6,6 0-2,-4 4-7,1 5 4,-1-7-3,4 5-8,-3 4-2,-1-1-4,4-1-6,-3 5-4,0-5-7,0 1-9,0 1-4,3-2-4,-7 1-9,0 1-6,3-2-3,-2-2-7,0-1-8,-1 1-21,3-5-22,-3 3-30,1-4-35,0-1-27,-1-5-51,0 5-52,0-8-51,-3-4-114,7 4-137,-4-7-5,0-7-124,1 4-141</inkml:trace>
  <inkml:trace contextRef="#ctx0" brushRef="#br0" timeOffset="15017.6">8805 13854 1614,'10'0'-77,"0"0"73,-1 0 20,2 0 15,-4 5 12,0 1 10,-2-5 11,4 5 9,-3 2 3,-6 2 1,0-3 4,-4 3 1,2-3 2,-7 4-2,7-2-5,-8 4-9,3-5-5,-4 2-6,6-3-6,-5 1-3,0-4-5,0 1-3,0 3-5,0-8 1,0 0-7,0 0-2,0-5-5,0-3-1,0-1 1,0-1-2,0-8-1,3 0 1,4 3-2,0-2 0,3 0 3,0 2 4,6-8 5,1 6 7,-1 0 7,8-1 7,-1 3 2,4-1 1,3 4 11,3-1 14,4 9-4,-4-4 10,7 8 6,-3 0 2,-1 8 5,5-4 1,-4 12-5,-1-2 0,-3 6-4,1 1 0,-7 4-4,-1-1-3,-2 6 1,-5 0-5,-2-3-7,-7 12-2,0-12-1,-3 6-32,-7 2-2,-1-1-3,-5 4 1,2-2-5,-5-5-4,2-4-2,-3 4-3,0-6-1,-10-6-2,3 5 0,0-9-5,4-6-6,0-1 3,-1-8-5,1 0-1,3-5 13,3-3-4,1 4-1,9-9-3,0 4 2,4-2-8,3-2 4,3 1 5,6 4 10,6 3 16,1 3 9,8 0 13,0 2-1,2 4-2,4 4 3,6 4-11,1 0-5,6 12-5,4-5 3,1 6-10,1 8-19,5-3-29,-15-2-49,-2 2-53,0-6-63,-7-3-63,-3 1-67,-1-2-84,-12-3-196,-5-1-95,-9-1 90,-3 0-297,-6-3-376</inkml:trace>
  <inkml:trace contextRef="#ctx0" brushRef="#br0" timeOffset="15762.17">4624 15134 2304,'0'0'-267</inkml:trace>
  <inkml:trace contextRef="#ctx0" brushRef="#br0" timeOffset="16319.68">4637 15132 1983,'6'0'18,"-2"0"5,0 0 13,-4 0 13,0 0 13,0 0 7,3 2-3,-3 4 1,-3 1 0,-1-4-9,-3 5 1,0-1-6,1 0-7,0 3-5,-2-2-1,2-1-5,-1 3-1,1-8-4,-1 5-4,0-1 0,-3 5 3,4-10-2,-5 5-3,1-4 3,1 3-1,-2-5 1,5 0-7,-4-7 2,0 1-4,0 2-5,0-10 3,0 5-1,3-1 3,0-3-2,4 4 6,-3-1-4,6 0-2,-4 2-2,4-5 0,0 11 2,4-1 3,2-1-1,1 8 6,3-1 4,-3 5-2,6-1 19,-3 11-1,6-3 11,-2 2-7,-4 1 4,3 7 6,1 0 1,-5 0-5,1 8-4,-2-6-1,-5 3 3,0-3-9,-6 3-2,3-2-7,-7 7 1,0-2-5,-3-1-2,1-6 2,-5 8-17,1-9-5,-4-1 3,4 2-3,-8-1-3,5-10 0,-4 3-6,0-9-2,0 4-10,-3-11 1,2-2-4,2 0 2,-1-7-4,2-1-2,2-1 5,2-8-4,8 5-1,0-2 5,2-1 1,4 5 5,4-6-2,2 4-4,4 0 9,4 4 9,6 6 8,-1-1 4,5 3-1,3 5 5,6 7 7,3-1 10,1 7 1,4 6 10,-2 1-9,1 1 6,-3 3-6,-3-1-3,-1 7-5,-3-6 0,-3-3-5,-9-1-20,2-5-19,-2-4-28,-1 5-29,-1-8-23,-2 2-37,-5-5-63,2-3-67,-5-7-91,1-3-166,-5-4-33,2-8 49,-4-2-97,0-7-98</inkml:trace>
  <inkml:trace contextRef="#ctx0" brushRef="#br0" timeOffset="16578.99">5030 15647 1521,'14'-5'43,"-1"3"34,1 2 18,-5 7 19,-2 0 14,3 4 15,0 7 9,-3 6 4,-1 6 25,-2 6 7,-4-2-7,-4 9-12,1-3-21,0 2-14,-4 6-23,-3-13-41,7 8-48,-4-4-47,0-6-50,4-6-58,0-2-61,3-2-54,-3-11-123,3 3-147,3-10 21,-3-10-38,6-2-38</inkml:trace>
  <inkml:trace contextRef="#ctx0" brushRef="#br0" timeOffset="17033.64">5713 15387 1701,'28'-15'131,"-8"8"-6,-8-1 0,-4 13 17,-6-2-5,-2 7-5,-2-2-14,-6 1-7,2 6-5,-4 0-10,-4 0-14,2-3-3,-6 6-14,-1-3-7,-1 3-4,-1-3 2,-1-6-11,1 4-12,-1 0-8,-2-8-6,4 2 2,0-4-5,0-3-5,0-8 0,4 6-4,-5-5-2,8-8 3,3 4-2,0-4-4,7 5 3,0-5-3,-2 6 7,10-6 1,1 4 7,4 4 9,4-1 6,2 1 11,1 4 25,6 3 0,-3 3-2,7 1-1,0 7 16,-1 4 10,1-3-5,0 11-7,-5 2-5,-1 0-8,-1 0 1,-8 0-12,2 8-3,-8-6-3,-1 6-5,-5-1-4,-5 2-8,-1-3-6,-4 1-14,-4-4-13,-5-1-17,-1 3-8,-3-10-7,-4 3-6,1-9-1,2-3-5,-3-10-11,8 5-4,-5-12 10,4 2-2,4-4 6,2-4 5,4 2 0,7 3 8,0-3 2,9-6 7,1 7 13,6 1 9,7 1 16,0-1 5,4 6 1,-2 2 4,5 7-6,0-4 2,3 4 0,0 10-4,3-1-2,-3 1-1,-4 5-9,4-2-32,-2 6-35,-4-9-44,-6 6-41,0-8-46,-2-5-45,4 5-36,-10-5-100,4-3-117,-4-4-20,3-3-132,-3-3-140</inkml:trace>
  <inkml:trace contextRef="#ctx0" brushRef="#br0" timeOffset="17295.95">6138 15782 1578,'13'-7'62,"1"7"33,-5 0 23,1 5 17,1 5 20,-5 7 13,4 9 7,-4 3-8,2 0 12,-2 12-4,-2 7-14,-1-6-15,0-2-16,-3 2-16,0 2-33,0-2-42,0-7-47,0 2-50,0-9-58,-3-1-54,6-3-59,-3-7-136,3 0-138,0-10 9,1-7-96,3-2-91</inkml:trace>
  <inkml:trace contextRef="#ctx0" brushRef="#br0" timeOffset="17811.6">6815 15507 1608,'32'-10'124,"-7"-5"1,-10 8-9,0 7-7,-3-2 16,-1 2 1,-4 2 3,-4 5-14,-1 1 5,-2-1-8,0 3 7,-2-2-6,-1 1 0,-4 4-12,-1-2-15,-2-2-1,1-1-10,-5 2-6,2-3-9,-3 1-5,0-1-2,1 1-2,-3-5-15,0-3 2,-2 0-6,1-3-4,3-3-4,-2-3-2,-2-2-4,8-1 3,1 2-2,1 1-1,4-6 3,5 6 2,0-3 2,0 0 10,5 2-3,6 2 5,0-1 8,3 1-1,-1 5 3,4-1 8,-2 4 8,5 0 0,-3 4 0,6-1 1,2 7 3,-5 5 0,-1 2-1,-2 0-3,-1-1-6,-2 9-7,-1 0-2,-3 0-4,-3 2-5,-3 3-2,-8-2-3,1-3-2,-5 8-5,-4-1-5,-2-6-9,-2 8-10,-5-9-6,-1-1-6,-5 2-7,-3-9-9,2 3 1,-2-8-16,8-3-5,-5-2-7,5-7 0,1 0 2,1-3 6,-1-4-2,8-7 8,7 5-1,-2 2 7,5-6 0,3 1 6,8 2 1,-2 0 14,10-4 11,1 5 10,4 2 11,-2 4 8,8-2 6,-4 3-1,3 2 3,2 7 0,-1-4-2,3 4-6,-5 1 2,9 7-7,-4-3 0,0 3-10,-4 3-16,2-3-22,-5 0-35,1-3-29,-5 3-21,1 0-31,-3-5-27,0-1-34,-8-1-33,5 5-32,-4-10-98,4-1-154,-5 4-44,-2-12 37,-1 4-95,5-1-119</inkml:trace>
  <inkml:trace contextRef="#ctx0" brushRef="#br0" timeOffset="18074.91">7580 15765 1807,'19'-3'120,"-10"3"13,1 3 24,-3 7 42,-3 5 44,-8 7 6,1 6 7,-1 7-12,-6 2-16,-6 5-19,2 4-20,-2 1-25,-1-4-40,-3 7-60,0-8-77,6 1-75,-2-11-88,6 3-87,0-2-118,3-3-216,4-5 22,3-5 60,3-4-90,14 8-104</inkml:trace>
  <inkml:trace contextRef="#ctx0" brushRef="#br0" timeOffset="18492.79">8162 15257 1661,'14'-10'63,"-2"-3"20,-1 9 8,-1-4-2,-4 8 14,1 0 25,3 8 8,0 2 17,0 12 35,0 6 20,3 5 11,-3 16 15,4 1 1,-1 3-36,-3 9-19,7 9-16,0 1-21,-4-3-38,4-2-77,5 32-93,-1-24-100,2-16-143,-2 4-329,-5-3 44,-7-15 80,2 4-211,-11-8-217</inkml:trace>
  <inkml:trace contextRef="#ctx0" brushRef="#br0" timeOffset="19492.09">3926 15332 311,'-2'0'107,"2"-2"-45,0-3-5,0 5-4,0 0-2,2-2-157</inkml:trace>
  <inkml:trace contextRef="#ctx0" brushRef="#br0" timeOffset="19769.36">3940 15323 657,'3'0'92,"-3"0"-5,7 0-1,-3-6 11,-2 4 3,-2 2-3,4 0-2,-4 0-3,6 0-1,-6 0-2,4 0-3,-4-3-1,0 3-5,0 0-9,5-4-5,-5 4-4,0 0-5,5 0-7,1 4 14,4-1 10,0 5 14,7 6 7,0 3 15,9 4 6,4 11-15,4 1 3,6 9 15,3 6 0,-2-3-10,-1-3-2,-1 7-7,2 2-8,-5-1-3,4-2-6,-3 2-12,-1-7 4,-6-4-17,0-3-2,0-4-1,-3 0-11,-3-4-3,-1-3-8,-3-1-13,3-6-22,-4 5-30,-2-9-24,1-2-27,-4 5-25,-5-8-22,1-1-43,-4-3-57,5-5-55,-8-5-170,-6 3-86,-8-9 38,-3-2-30,-2-4-35</inkml:trace>
  <inkml:trace contextRef="#ctx0" brushRef="#br0" timeOffset="20063.57">4630 15467 1632,'27'-5'85,"-11"-2"-2,-2 1-3,-4 4 5,-4-4-1,-2 6 7,0 6 7,-4-4 8,-4 7 3,-3 6-2,1-1 21,-11 6 2,0 6 22,-6 6-5,-4 8 5,-10 9-3,1 4-11,-18 22-8,1 5-8,-3-2-8,6-3-13,-4 0-9,14-10-18,7-12-20,0-4-31,3 1-38,6-8-38,0-1-48,4-7-46,4-1-60,6-8-78,0 1-205,3-10-89,-2 0 50,-2-7-104,4-1-130</inkml:trace>
  <inkml:trace contextRef="#ctx0" brushRef="#br0" timeOffset="22962.73">5674 16542 1619,'0'0'-79,"-4"-5"19,8 0 18,-1 5-133</inkml:trace>
  <inkml:trace contextRef="#ctx0" brushRef="#br0" timeOffset="23220.04">5683 16530 1199,'5'-6'17,"-5"6"9,0 0 3,3 0 8,-3 0 10,3 6 7,-3-4 20,3 3 11,-3 0 15,0 10 9,4 2 14,-1 1 13,0 7-2,1-1 0,3 9-7,-2 0-7,3 0-11,-2-1-8,0 4-12,2-2-9,2-2-5,0 6-8,0-9-7,0 4-3,2-8-12,-2 6-5,0-12-19,2 6-15,-4-8-14,2 7-13,-2-7-13,-1-2-18,2 3-15,-5-9-24,2 3-20,-2 0-18,3-3-19,-2 1-12,-1-3-30,2 1-62,2-3-99,-5-2-223,4-6-75</inkml:trace>
  <inkml:trace contextRef="#ctx0" brushRef="#br0" timeOffset="23502.29">6097 16999 1407,'11'-7'-191</inkml:trace>
  <inkml:trace contextRef="#ctx0" brushRef="#br0" timeOffset="23547.17">6124 16980 1214,'11'-6'45,"-5"-1"13,-3 7 10,4-5 7,-4 1 2,0 4 0,1-3 4,-4 3 17,4 3 16,-1 4 8,-3 2 10,0 4 9,3-1 1,-3 11 4,3-3 1,-3 5-29,0-1 0,4 8-7,-8-6-14,4 5-12,4-4 12,-4 3-8,3 1-15,-3-4-10,3 0-13,4 0-27,-3-2-32,2 0-41,1 0-35,-1-7-46,1 0-34,0-4-45,3 2-67,3-8-155,-6-7-76,3 7-108,-1-8-113</inkml:trace>
  <inkml:trace contextRef="#ctx0" brushRef="#br0" timeOffset="24168.29">6811 16674 1535,'4'-1'-90,"-4"-5"19,0 6 4,0 0 16,2 0 9,-2 0 12,11 0-153,-7 0-158</inkml:trace>
  <inkml:trace contextRef="#ctx0" brushRef="#br0" timeOffset="24677.44">6842 16673 979,'5'0'11,"-1"0"0,-4 0 9,6-6 0,-1 6 7,-2 6 8,-3-6-3,7 0 3,-4-6 2,-3 6 1,2 0 0,-2 0 2,4 0 1,-4 0 7,0 0-5,3-2 5,-3 2 1,0 0-1,3-3 1,-3 3 4,0 0-2,0 0-3,0 0 5,0-4-2,0 4 2,0 0 0,0 0 0,0 0-3,0 0-2,0 0 0,0 0-4,0 0 0,0 0-5,0-9-3,0 9-2,0 0-5,0 0-2,0-2-4,-3-4 0,3 6-4,0-1-1,0-2-4,-3-2 0,3 5-2,-4-3 2,4 3-3,0-5-2,0 3-3,-2-3 3,2 3-4,0-6 2,0 6 1,0-4 4,0 5 5,0-5 1,-3 4 2,3-1 0,0-1 4,0 4-3,0-3-1,0-3-1,0 6-1,-5-2 0,5 2-1,0 0 1,0 0 17,8 11 5,-6-2 12,2 6 5,2 2 13,2 8 11,-1-1 2,-2 2 12,5 5-10,-2 1-3,2-3 1,-4 4 4,4 0-32,1-3-7,-5 0 3,-3-6-7,3 2-12,2-1 4,-5-1-2,4 2 6,-4-6-12,4 3-5,-7-9 1,2 4-2,2-5-6,0-1-2,-1 0-3,1 1-10,-4-6-15,3 6-23,-3-2-23,3-4-28,0-2-42,1 0-47,-4 0-38,3-3-59,-3-2-150,0 0-142,0 0 59,0-7-83,3 2-90</inkml:trace>
  <inkml:trace contextRef="#ctx0" brushRef="#br0" timeOffset="25180.09">7482 16999 1514,'3'0'-187</inkml:trace>
  <inkml:trace contextRef="#ctx0" brushRef="#br0" timeOffset="25458.66">7502 17007 1303,'3'3'15,"4"2"21,-4 2 17,0 4 21,4-2 11,-4 9 20,1 1 8,-1 1 8,-3-2-2,0 7-4,0 0-4,0 3-8,0-6-14,0 3-7,0 3-7,0-6-10,0 1-8,0-1-10,0 1-20,0-9-29,0 4-40,4 1-55,-4 0-62,3-7-75,0 3-167,0-5-232,-3-3-130</inkml:trace>
  <inkml:trace contextRef="#ctx0" brushRef="#br0" timeOffset="25935.37">8255 16329 1625,'0'3'-150,"11"-3"124,-5 5 6,4 5 25,-3-2 25,3 10 18,0-1 31,-4 8 18,8 2 13,-4 5 19,-1 9 7,2 1 10,2 0 7,-3 6 13,-3-3-37,3 3-2,-1-6-7,-1 0 0,-2-4-25,1-1-9,2 4-8,-1-7-10,-5-4-4,3-1-7,-2-5-8,-1 1-26,0-2-23,0-4-50,-3-3-71,8-2-95,-8 4-283,-3-4-68,-5-1 78,-5 0-56,-4-1-48</inkml:trace>
  <inkml:trace contextRef="#ctx0" brushRef="#br0" timeOffset="26910.53">5444 16655 768,'3'-6'157,"4"-2"9,-1 7-32,-2-2-34,0-2-23,2 5-7,-3-3-2,4-2-3,-1 5 7,5 0 14,-1 5 11,-1-2 3,5 6 5,2-1 1,2 8-6,5 1-1,0 0-3,3 8 8,4-1-10,4 2 0,3 5 2,3 1 0,0-3-1,0 4-8,6 0-15,-3 2-4,-2-5-3,-1-3-12,0 4 0,-3-4 1,-4-1-19,-6-4-5,0-3-15,-8 1-26,-2-3-22,-1-4-27,-5 5-41,-4-6-42,-1 3-42,-3-4-44,-3-1-90,-3-2-153,0-7-15,-4-1-36,1 0-27</inkml:trace>
  <inkml:trace contextRef="#ctx0" brushRef="#br0" timeOffset="27213.72">6028 16607 1380,'9'-8'12,"-2"1"28,-3 2 15,2 1 8,-2-5 16,2 7 14,-3-4 7,-3 6 21,0 0 15,0 14-6,-6-2 1,-4 8 2,-4 5 1,-2 5 8,-7 10-5,-4 1-6,-6 8-7,-2 3-12,-3 6-10,-10 9-4,4-4-8,8-10-10,0-1-7,-1-4-32,1-1-4,2 1-3,8-11-8,2 1-10,0-4-33,8-4-23,2-5-28,1 0-27,4-4-40,5-4-51,4-7-77,4 0-235,-1-2-41,0-6 56,0 0-36,4-2-24</inkml:trace>
  <inkml:trace contextRef="#ctx0" brushRef="#br0" timeOffset="29124.19">7151 17549 1351,'0'0'-58,"0"-2"21,7 2-7,-4 0-194</inkml:trace>
  <inkml:trace contextRef="#ctx0" brushRef="#br0" timeOffset="29687.22">7175 17549 927,'3'0'12,"-3"0"6,7 0 4,-4 0 11,3 0 9,-6 0-2,5 0 5,-2-2-5,-3 2 8,0 0 1,6 0 2,-6 0 4,0 0-1,3-3-1,-3 3-3,4 0 5,-4 0-6,0 0 0,0 0-1,0 0-1,0 0 4,0 0-1,0 0 0,0-2-6,0 2-2,0 0-6,-7-2 2,7 2-3,0 0 7,-6-3-6,-2 3 2,8 0-1,-9 0 0,5 0-1,-2-2-2,-5 2-2,5 2 4,-4-2-1,1 3 2,-2-3-1,1 2 4,0 0-3,-3 1 4,3-1-4,-4 4-3,1 0 5,0 3 6,-1-5-4,1 12 4,-4-7-7,4 7-3,0-7 0,0 12-2,2-4 2,-3 0-2,9 3 0,-6-1-2,4 3 3,0 0 3,5-3-1,-1 5 1,-1-2-1,4 0 2,0-1 6,4 1 1,-1-2 12,3-1-18,-3 2 5,8-3-5,-4-1 3,2-1 2,5-1 0,-1-3-2,0-2 2,4-1-2,-4-1-6,4-3 2,3 0 2,-3-3-1,3 1-3,0-3 4,0 0-5,-3-3-1,2 1-3,-2-3-1,-1 0-8,1-3 2,4 1-3,-8-3-3,1-2 5,-1-3-7,-4-3-1,2-2-7,-8 1 1,4-7-2,-4-1-3,-3 0-6,0-1-27,-3 0-2,3 3 0,-4-2 5,1 4 2,0 4-6,3 0-1,0 2-16,-3 5-14,-2-3-18,-1 8-27,3-1-23,-4 4-27,-2 4-30,4 1-36,-1 5-69,3 0-158,-4 5-102,-2-1-126,1-1-172</inkml:trace>
  <inkml:trace contextRef="#ctx0" brushRef="#br0" timeOffset="30023.3">7528 17994 1771,'7'3'-139,"3"3"124,-5-6 37,7 2 17,-5-1 16,-1 3 26,-3 1 22,-3 0 15,0-1 9,0 7 13,-3 1 8,0 1 42,0 5-4,-4-1-7,-5 3-10,7 5-14,-5-3-3,0 6-24,0-1-13,0 1-13,0 1-11,0 0-26,7-2-35,-4-3-52,4 2-52,-1-4-52,4 0-56,0-2-60,0-2-76,7 0-164,3-3-60,-4-8 41,8 3-17,2-5-23</inkml:trace>
  <inkml:trace contextRef="#ctx0" brushRef="#br0" timeOffset="30500.6">8105 17555 1308,'4'-6'-43,"-1"6"-157</inkml:trace>
  <inkml:trace contextRef="#ctx0" brushRef="#br0" timeOffset="30773.87">8122 17544 1029,'3'-2'30,"0"0"7,1-1 0,3 1 20,-7 2 9,3-3 4,-3 0 5,4-2 3,-1 5 4,-3 0-4,0-2-1,0 2-2,0 0 1,0 0-2,0 0 21,6 7 9,-6 1 18,7 4 5,-4 4 10,1 6 7,3 1 6,-1-2 1,0 10 2,1 1-5,4-2 6,-5 6 1,0-1-13,1-1-11,0 2-9,-3-2-9,2-2-8,-3 2-13,0-2-9,4-6-7,-7 0-5,4-1-9,-4-1-2,3-5-13,-3-1-15,4 0-19,-4-3-15,3-3-33,-3 3-38,0-3-42,3-2-39,-3 1-56,3-4-97,1-2-167,-4-2-149,0-3 67,-7-3-186,4-2-233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3225.09839" units="1/cm"/>
          <inkml:channelProperty channel="Y" name="resolution" value="4300.13135" units="1/cm"/>
          <inkml:channelProperty channel="F" name="resolution" value="0" units="1/dev"/>
        </inkml:channelProperties>
      </inkml:inkSource>
      <inkml:timestamp xml:id="ts0" timeString="2021-11-17T08:45:31.656"/>
    </inkml:context>
    <inkml:brush xml:id="br0">
      <inkml:brushProperty name="width" value="0.05292" units="cm"/>
      <inkml:brushProperty name="height" value="0.05292" units="cm"/>
      <inkml:brushProperty name="color" value="#FF0000"/>
    </inkml:brush>
  </inkml:definitions>
  <inkml:trace contextRef="#ctx0" brushRef="#br0">13104 13358 961,'3'-3'173,"-3"-2"-34,0 2-3,0 3-1,-3-4 9,3 4 8,-3-3-1,3 3 1,0 0 0,0 0 1,-6 7 4,2 4 3,1-2 9,-4 8-1,3 3 10,1 9 10,-3 0-4,3 6 0,3-2-3,0 3 1,3 5-7,0-1 6,3 2-5,-2-1-7,3-4-12,0 4-15,-1-2-10,-3-6-12,7 1-9,-3-1-11,-3-8-11,2 0-8,0 0-7,-2 0-12,3-8-9,-4 3-25,1-4-31,-1-1-38,0-5-30,-3-1-31,0-1-37,0-3-32,3-2-23,-3-3-28,0 0-23,0 0-27,-6-11-34,9 4-30,-6-3-68,3 3-138,3 0-40,-6-4-241,3 4-309</inkml:trace>
  <inkml:trace contextRef="#ctx0" brushRef="#br0" timeOffset="157.57">13651 13892 2013</inkml:trace>
  <inkml:trace contextRef="#ctx0" brushRef="#br0" timeOffset="356.08">13672 13897 1921,'6'0'30,"0"0"21,2 0 21,-2 0 22,0 3 13,-2 2 10,-1-5 20,-3 2 2,0 5 12,0 1-3,0-5 6,0 6 4,0 4 3,-3-2-1,-1 6-1,4 5 3,-2-4-11,2 7-12,0-1-16,-4 3-10,8-1-10,-2 4-10,-2-5-9,4 3-11,-4 1-10,-4-3-20,4-9-31,0 8-45,0-7-37,4-3-32,-4 2-34,0-7-49,3 0-37,0-2-44,4-4-70,-4-4-162,5 0-91,-2-7 78,0 2-159,5-7-166</inkml:trace>
  <inkml:trace contextRef="#ctx0" brushRef="#br0" timeOffset="783.94">14527 13530 1745,'35'-21'-8,"-10"9"19,-4-3 8,-4 5 14,-4 0 17,-3 3 12,-1-1 15,2 3 12,-1 0 15,-3 2 14,-1-1 11,1 4 11,0-5-10,-7 5-4,0 0-10,0 0 4,-9 5-1,-2-1-4,1 4 0,-4 5-2,-2 4 6,-2-1 6,3 5-2,-5 4 2,4 4 1,-5 0-4,8 4-5,-4-3-10,-1-1-5,6 2 0,2 1-4,3-7 1,4 0-4,3 0 0,3-5-3,4 3-3,0-8 13,3 2-4,7-5-4,-1 1-6,6-10-6,3 1-9,-1-1-1,6-3-7,-5-3-17,10-4 14,-5-6-7,2 1 9,-2-5-18,1-4 11,-8 1-23,-3-4 3,-3-9-8,-1 6-4,-9-6-5,-4 0-8,-6 3-13,-1 3-26,-9 0-39,-4-3-57,-5 9-61,-2-1-65,-6 2-79,0 8-99,-4 0-214,-9 3-58,-4 2 66,-4-1-402,-9 6-510</inkml:trace>
  <inkml:trace contextRef="#ctx0" brushRef="#br0" timeOffset="3836.38">12660 13413 986,'0'0'-286,"0"0"328,0 0 101,0 0-19,10 9-28,-6-9-22,-1 0-10,0 3-7,-3 2 6,4-2 17,-1 4 14,5 3 7,1 7 12,-3 4-1,9 3 7,0 11-6,5 1-1,5 3-4,-3 4-2,11 7-2,-3-1-9,0 2-7,8-1-7,-2-1 5,1-4 2,-1 3-4,2 0-12,-2 2-1,1-8-4,-4-5-10,-3 1-11,0-2 2,0-5-6,-6-5-9,-1-1-16,-3-6-23,-3 1-27,-1-2-23,-2-6-34,-1 1-48,-4-5-44,2-8-34,-1 0-60,-1 0-139,-4-8-90,-5-6-34,3 3-41</inkml:trace>
  <inkml:trace contextRef="#ctx0" brushRef="#br0" timeOffset="4178.46">13425 13563 1476,'10'-9'12,"-4"2"18,-3 2 12,0 5 23,-3 0 15,0 0 9,-19 12 11,2-1 5,-2 4 14,-8 5 5,-6 12-1,-8 8 12,-5 3 24,-14 21 5,-4-4 5,4 8-20,0 0-7,7 4-4,10-14-5,2-6-8,5 0-6,2 4-2,0-6-2,4-1-7,7-8-5,3 1-11,3-9-8,1-6-8,2-2-7,1 1-5,0-4-12,3-5-1,3 1-7,-3-8-5,4 5-13,-1-8-29,3 3-33,1-10-58,3 2-57,0-2-70,-3-9-100,3-1-233,0-8-95,-7-4 88,4-3-204,-3 0-254</inkml:trace>
  <inkml:trace contextRef="#ctx0" brushRef="#br0" timeOffset="5415.26">14231 14882 1902,'0'0'-164,"0"0"114,0 8 44,0-6 13,0 3 12,4-5 18,-8 3 22,4 4 15,-3-7 12,3 2 13,0 4 12,0-6 6,-3 1-6,3 5 2,0-6 3,-3 0-5,3 3-6,0-3-19,-4 5-6,4-5-12,0 3-2,0-3-9,0 0-4,17-8-4,-4 5-5,0 3 0,8-6-6,2 5-4,4 1-3,3-6 0,3 4-5,1 2-3,2-3 12,1 3-8,-4-4 2,3 1-9,-1 3-6,-5 0-24,0-5-26,-5 3-23,-4 2-30,-5-6-22,1 4-44,-4 2-38,4-2-26,-4-6-35,-3 1-99,3 1-111,-2 2-135,-1-4-97</inkml:trace>
  <inkml:trace contextRef="#ctx0" brushRef="#br0" timeOffset="5736.4">15062 14597 1574,'10'0'13,"-4"0"21,1-5 8,-3 5 11,3 0 14,-4 0 23,0 5 8,4-2 14,-7 4 6,6 2 10,-6 8 3,4-3 1,-1 6 15,-3 3 11,4 4-2,-1 6-8,0 1-14,0 4-8,1-1-10,-1 4-17,0-1-5,0-5-7,5 5-11,-5-8-5,0 4-6,4-4-8,-4-6-8,0 5-2,0-11-6,1 3-19,0-5-30,2 4-40,-3-10-34,1 3-27,-1-7-46,3 2-41,2-2-49,1-8-59,-2 0-153,-1-11-109,2 4 59,-2-11-40,1 1-50</inkml:trace>
  <inkml:trace contextRef="#ctx0" brushRef="#br0" timeOffset="6312.77">15509 14439 1556,'3'-9'19,"-3"1"-2,0-5 11,-3 1 10,-7-1 2,0 1 9,-4-3 11,-2 0 2,-4 3 12,-10-9 2,0 9 14,-3-5-6,-4 2-1,-13-3-1,7 11 6,-4-4 10,-3 4-9,3 2 1,-7 5-3,1 5-9,-10 2-7,-7 11 0,0 7-2,-1 3-4,-14 19 1,1 3 3,4 7 5,3 6-8,0 2 8,1 0 2,5 3 4,2 0-6,8 4 4,8-5-1,10-7-2,10-8-5,6 4-4,6-5 3,9-2 2,1 1-1,11-3 1,4-2-3,9 3-1,7-6 2,14 3-3,5 0 0,15-7 9,3 2 0,33 2-2,3-2 2,7-7 9,10-6-23,-16-4 6,-5-13 5,5 0 4,-1-3-1,4-7 5,-1-2-10,-2-5-3,29-11 2,-22 0-9,-19-4-2,26-10-12,-15-4-2,-10-14-2,-6-10-7,-14-12 5,-9-10-14,-7-11-3,-14-13-8,-9 2-1,-15-11-1,-9 8-2,-6-1-4,-15 8 6,-9 9-8,-9 12-11,-12 4-2,-12 4-9,-15 17-18,-4 3-17,-8 12-27,7 8-41,-1 14-57,-3 7-55,-6 8-90,-7 2-145,-30 9-306,-10-1 103,-10 11 89,-17 5-323,-23 8-386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5CDEF6-42B9-445F-A471-B64566C74F05}" type="datetimeFigureOut">
              <a:rPr lang="en-US" smtClean="0"/>
              <a:pPr/>
              <a:t>7/21/2023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BE111A-D0A6-4178-8CFB-E5666472C5AF}" type="slidenum">
              <a:rPr lang="en-US" smtClean="0"/>
              <a:pPr/>
              <a:t>‹#›</a:t>
            </a:fld>
            <a:endParaRPr lang="en-US"/>
          </a:p>
        </p:txBody>
      </p:sp>
    </p:spTree>
    <p:extLst>
      <p:ext uri="{BB962C8B-B14F-4D97-AF65-F5344CB8AC3E}">
        <p14:creationId xmlns:p14="http://schemas.microsoft.com/office/powerpoint/2010/main" val="3814142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BE111A-D0A6-4178-8CFB-E5666472C5AF}"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BE111A-D0A6-4178-8CFB-E5666472C5AF}" type="slidenum">
              <a:rPr lang="en-US" smtClean="0"/>
              <a:pPr/>
              <a:t>58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BE111A-D0A6-4178-8CFB-E5666472C5AF}" type="slidenum">
              <a:rPr lang="en-US" smtClean="0"/>
              <a:pPr/>
              <a:t>77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1143000"/>
          </a:xfrm>
        </p:spPr>
        <p:txBody>
          <a:bodyPr/>
          <a:lstStyle/>
          <a:p>
            <a:r>
              <a:rPr lang="en-US"/>
              <a:t>Click to edit Master title style</a:t>
            </a:r>
          </a:p>
        </p:txBody>
      </p:sp>
      <p:sp>
        <p:nvSpPr>
          <p:cNvPr id="3" name="Content Placeholder 2"/>
          <p:cNvSpPr>
            <a:spLocks noGrp="1"/>
          </p:cNvSpPr>
          <p:nvPr>
            <p:ph sz="half" idx="1"/>
          </p:nvPr>
        </p:nvSpPr>
        <p:spPr>
          <a:xfrm>
            <a:off x="457200" y="1371600"/>
            <a:ext cx="8305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24300"/>
            <a:ext cx="83058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ftr" sz="quarter" idx="10"/>
          </p:nvPr>
        </p:nvSpPr>
        <p:spPr>
          <a:ln/>
        </p:spPr>
        <p:txBody>
          <a:bodyPr/>
          <a:lstStyle>
            <a:lvl1pPr>
              <a:defRPr/>
            </a:lvl1pPr>
          </a:lstStyle>
          <a:p>
            <a:pPr>
              <a:defRPr/>
            </a:pPr>
            <a:r>
              <a:rPr lang="en-US"/>
              <a:t>Discrete Mathematical Structures: Theory and Applications</a:t>
            </a:r>
          </a:p>
        </p:txBody>
      </p:sp>
      <p:sp>
        <p:nvSpPr>
          <p:cNvPr id="6" name="Rectangle 12"/>
          <p:cNvSpPr>
            <a:spLocks noGrp="1" noChangeArrowheads="1"/>
          </p:cNvSpPr>
          <p:nvPr>
            <p:ph type="sldNum" sz="quarter" idx="11"/>
          </p:nvPr>
        </p:nvSpPr>
        <p:spPr>
          <a:ln/>
        </p:spPr>
        <p:txBody>
          <a:bodyPr/>
          <a:lstStyle>
            <a:lvl1pPr>
              <a:defRPr/>
            </a:lvl1pPr>
          </a:lstStyle>
          <a:p>
            <a:pPr>
              <a:defRPr/>
            </a:pPr>
            <a:fld id="{1211FB97-73E3-496A-9B2C-3FB40733DD3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proofwiki.org/wiki/Definition:Degree_(Vertex)" TargetMode="External"/><Relationship Id="rId3" Type="http://schemas.openxmlformats.org/officeDocument/2006/relationships/hyperlink" Target="http://www.proofwiki.org/wiki/Definition:Order_(Graph_Theory)" TargetMode="External"/><Relationship Id="rId7" Type="http://schemas.openxmlformats.org/officeDocument/2006/relationships/hyperlink" Target="http://www.proofwiki.org/wiki/Definition:Incident_(Undirected_Graph)" TargetMode="External"/><Relationship Id="rId2" Type="http://schemas.openxmlformats.org/officeDocument/2006/relationships/hyperlink" Target="http://www.proofwiki.org/wiki/Definition:Graph_(Graph_Theory)" TargetMode="External"/><Relationship Id="rId1" Type="http://schemas.openxmlformats.org/officeDocument/2006/relationships/slideLayout" Target="../slideLayouts/slideLayout2.xml"/><Relationship Id="rId6" Type="http://schemas.openxmlformats.org/officeDocument/2006/relationships/hyperlink" Target="http://www.proofwiki.org/wiki/Definition:Edge_(Graph_Theory)" TargetMode="External"/><Relationship Id="rId5" Type="http://schemas.openxmlformats.org/officeDocument/2006/relationships/hyperlink" Target="http://www.proofwiki.org/wiki/Definition:Vertex_(Graph_Theory)" TargetMode="External"/><Relationship Id="rId4" Type="http://schemas.openxmlformats.org/officeDocument/2006/relationships/hyperlink" Target="http://www.proofwiki.org/wiki/Definition:Size_(Graph_Theor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8.emf"/><Relationship Id="rId4" Type="http://schemas.openxmlformats.org/officeDocument/2006/relationships/customXml" Target="../ink/ink5.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7.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customXml" Target="../ink/ink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10.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93.emf"/><Relationship Id="rId7" Type="http://schemas.openxmlformats.org/officeDocument/2006/relationships/image" Target="../media/image95.emf"/><Relationship Id="rId2"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97.emf"/><Relationship Id="rId5" Type="http://schemas.openxmlformats.org/officeDocument/2006/relationships/image" Target="../media/image94.emf"/><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96.emf"/></Relationships>
</file>

<file path=ppt/slides/_rels/slide87.xml.rels><?xml version="1.0" encoding="UTF-8" standalone="yes"?>
<Relationships xmlns="http://schemas.openxmlformats.org/package/2006/relationships"><Relationship Id="rId3" Type="http://schemas.openxmlformats.org/officeDocument/2006/relationships/image" Target="../media/image960.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9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17.emf"/><Relationship Id="rId4" Type="http://schemas.openxmlformats.org/officeDocument/2006/relationships/image" Target="../media/image102.png"/><Relationship Id="rId9" Type="http://schemas.openxmlformats.org/officeDocument/2006/relationships/customXml" Target="../ink/ink19.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customXml" Target="../ink/ink20.xml"/><Relationship Id="rId1" Type="http://schemas.openxmlformats.org/officeDocument/2006/relationships/slideLayout" Target="../slideLayouts/slideLayout2.xml"/><Relationship Id="rId5" Type="http://schemas.openxmlformats.org/officeDocument/2006/relationships/image" Target="../media/image125.emf"/><Relationship Id="rId4" Type="http://schemas.openxmlformats.org/officeDocument/2006/relationships/customXml" Target="../ink/ink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Graph Theory</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709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FF"/>
                </a:solidFill>
                <a:effectLst>
                  <a:outerShdw blurRad="38100" dist="38100" dir="2700000" algn="tl">
                    <a:srgbClr val="C0C0C0"/>
                  </a:outerShdw>
                </a:effectLst>
              </a:rPr>
              <a:t>Undirected Graph - example</a:t>
            </a:r>
            <a:br>
              <a:rPr lang="en-US" dirty="0">
                <a:solidFill>
                  <a:srgbClr val="0000FF"/>
                </a:solidFill>
                <a:effectLst>
                  <a:outerShdw blurRad="38100" dist="38100" dir="2700000" algn="tl">
                    <a:srgbClr val="C0C0C0"/>
                  </a:outerShdw>
                </a:effectLst>
              </a:rPr>
            </a:br>
            <a:endParaRPr lang="en-US" dirty="0"/>
          </a:p>
        </p:txBody>
      </p:sp>
      <p:pic>
        <p:nvPicPr>
          <p:cNvPr id="48133" name="Picture 5"/>
          <p:cNvPicPr>
            <a:picLocks noGrp="1" noChangeAspect="1" noChangeArrowheads="1"/>
          </p:cNvPicPr>
          <p:nvPr>
            <p:ph idx="1"/>
          </p:nvPr>
        </p:nvPicPr>
        <p:blipFill>
          <a:blip r:embed="rId2" cstate="print"/>
          <a:srcRect/>
          <a:stretch>
            <a:fillRect/>
          </a:stretch>
        </p:blipFill>
        <p:spPr bwMode="auto">
          <a:xfrm>
            <a:off x="1905000" y="2667000"/>
            <a:ext cx="3886200" cy="23622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Edges- </a:t>
            </a:r>
            <a:r>
              <a:rPr lang="en-US" dirty="0" err="1"/>
              <a:t>Multigraph</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p:txBody>
      </p:sp>
      <p:grpSp>
        <p:nvGrpSpPr>
          <p:cNvPr id="4" name="Group 3"/>
          <p:cNvGrpSpPr>
            <a:grpSpLocks noChangeAspect="1"/>
          </p:cNvGrpSpPr>
          <p:nvPr/>
        </p:nvGrpSpPr>
        <p:grpSpPr bwMode="auto">
          <a:xfrm rot="-1545137">
            <a:off x="1233488" y="3032125"/>
            <a:ext cx="182562" cy="974725"/>
            <a:chOff x="576" y="1248"/>
            <a:chExt cx="144" cy="768"/>
          </a:xfrm>
        </p:grpSpPr>
        <p:sp>
          <p:nvSpPr>
            <p:cNvPr id="5" name="Oval 4"/>
            <p:cNvSpPr>
              <a:spLocks noChangeAspect="1" noChangeArrowheads="1"/>
            </p:cNvSpPr>
            <p:nvPr/>
          </p:nvSpPr>
          <p:spPr bwMode="auto">
            <a:xfrm>
              <a:off x="576" y="1248"/>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6" name="Line 5"/>
            <p:cNvSpPr>
              <a:spLocks noChangeAspect="1" noChangeShapeType="1"/>
            </p:cNvSpPr>
            <p:nvPr/>
          </p:nvSpPr>
          <p:spPr bwMode="auto">
            <a:xfrm>
              <a:off x="624" y="1392"/>
              <a:ext cx="0" cy="48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7" name="Oval 6"/>
            <p:cNvSpPr>
              <a:spLocks noChangeAspect="1" noChangeArrowheads="1"/>
            </p:cNvSpPr>
            <p:nvPr/>
          </p:nvSpPr>
          <p:spPr bwMode="auto">
            <a:xfrm>
              <a:off x="576" y="1872"/>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grpSp>
      <p:sp>
        <p:nvSpPr>
          <p:cNvPr id="8" name="Line 9"/>
          <p:cNvSpPr>
            <a:spLocks noChangeAspect="1" noChangeShapeType="1"/>
          </p:cNvSpPr>
          <p:nvPr/>
        </p:nvSpPr>
        <p:spPr bwMode="auto">
          <a:xfrm>
            <a:off x="1233488" y="3152775"/>
            <a:ext cx="1706562" cy="244475"/>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9" name="Line 10"/>
          <p:cNvSpPr>
            <a:spLocks noChangeAspect="1" noChangeShapeType="1"/>
          </p:cNvSpPr>
          <p:nvPr/>
        </p:nvSpPr>
        <p:spPr bwMode="auto">
          <a:xfrm flipH="1">
            <a:off x="1477963" y="3397250"/>
            <a:ext cx="1400175" cy="547688"/>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0" name="Line 12"/>
          <p:cNvSpPr>
            <a:spLocks noChangeAspect="1" noChangeShapeType="1"/>
          </p:cNvSpPr>
          <p:nvPr/>
        </p:nvSpPr>
        <p:spPr bwMode="auto">
          <a:xfrm flipV="1">
            <a:off x="4705350" y="2787650"/>
            <a:ext cx="2009775" cy="182563"/>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1" name="Oval 13"/>
          <p:cNvSpPr>
            <a:spLocks noChangeAspect="1" noChangeArrowheads="1"/>
          </p:cNvSpPr>
          <p:nvPr/>
        </p:nvSpPr>
        <p:spPr bwMode="auto">
          <a:xfrm>
            <a:off x="6107113" y="3275013"/>
            <a:ext cx="182562" cy="182562"/>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12" name="Line 14"/>
          <p:cNvSpPr>
            <a:spLocks noChangeAspect="1" noChangeShapeType="1"/>
          </p:cNvSpPr>
          <p:nvPr/>
        </p:nvSpPr>
        <p:spPr bwMode="auto">
          <a:xfrm>
            <a:off x="4724400" y="3036888"/>
            <a:ext cx="1503363" cy="360362"/>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3" name="Line 15"/>
          <p:cNvSpPr>
            <a:spLocks noChangeAspect="1" noChangeShapeType="1"/>
          </p:cNvSpPr>
          <p:nvPr/>
        </p:nvSpPr>
        <p:spPr bwMode="auto">
          <a:xfrm flipH="1">
            <a:off x="2940050" y="2970213"/>
            <a:ext cx="1765300" cy="366712"/>
          </a:xfrm>
          <a:prstGeom prst="line">
            <a:avLst/>
          </a:prstGeom>
          <a:noFill/>
          <a:ln w="28575">
            <a:solidFill>
              <a:srgbClr val="CC0000"/>
            </a:solidFill>
            <a:round/>
            <a:headEnd type="none" w="sm" len="sm"/>
            <a:tailEnd type="none" w="sm" len="sm"/>
          </a:ln>
        </p:spPr>
        <p:txBody>
          <a:bodyPr wrap="none" anchor="ctr"/>
          <a:lstStyle/>
          <a:p>
            <a:endParaRPr lang="en-US"/>
          </a:p>
        </p:txBody>
      </p:sp>
      <p:sp>
        <p:nvSpPr>
          <p:cNvPr id="14" name="Freeform 24"/>
          <p:cNvSpPr>
            <a:spLocks noChangeAspect="1"/>
          </p:cNvSpPr>
          <p:nvPr/>
        </p:nvSpPr>
        <p:spPr bwMode="auto">
          <a:xfrm>
            <a:off x="1477963" y="3457575"/>
            <a:ext cx="1339850" cy="498475"/>
          </a:xfrm>
          <a:custGeom>
            <a:avLst/>
            <a:gdLst>
              <a:gd name="T0" fmla="*/ 0 w 1056"/>
              <a:gd name="T1" fmla="*/ 2147483647 h 392"/>
              <a:gd name="T2" fmla="*/ 2147483647 w 1056"/>
              <a:gd name="T3" fmla="*/ 2147483647 h 392"/>
              <a:gd name="T4" fmla="*/ 2147483647 w 1056"/>
              <a:gd name="T5" fmla="*/ 2147483647 h 392"/>
              <a:gd name="T6" fmla="*/ 2147483647 w 1056"/>
              <a:gd name="T7" fmla="*/ 2147483647 h 392"/>
              <a:gd name="T8" fmla="*/ 2147483647 w 1056"/>
              <a:gd name="T9" fmla="*/ 2147483647 h 392"/>
              <a:gd name="T10" fmla="*/ 2147483647 w 1056"/>
              <a:gd name="T11" fmla="*/ 2147483647 h 392"/>
              <a:gd name="T12" fmla="*/ 2147483647 w 1056"/>
              <a:gd name="T13" fmla="*/ 0 h 392"/>
              <a:gd name="T14" fmla="*/ 0 60000 65536"/>
              <a:gd name="T15" fmla="*/ 0 60000 65536"/>
              <a:gd name="T16" fmla="*/ 0 60000 65536"/>
              <a:gd name="T17" fmla="*/ 0 60000 65536"/>
              <a:gd name="T18" fmla="*/ 0 60000 65536"/>
              <a:gd name="T19" fmla="*/ 0 60000 65536"/>
              <a:gd name="T20" fmla="*/ 0 60000 65536"/>
              <a:gd name="T21" fmla="*/ 0 w 1056"/>
              <a:gd name="T22" fmla="*/ 0 h 392"/>
              <a:gd name="T23" fmla="*/ 1056 w 1056"/>
              <a:gd name="T24" fmla="*/ 392 h 3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6" h="392">
                <a:moveTo>
                  <a:pt x="0" y="336"/>
                </a:moveTo>
                <a:cubicBezTo>
                  <a:pt x="44" y="356"/>
                  <a:pt x="88" y="376"/>
                  <a:pt x="144" y="384"/>
                </a:cubicBezTo>
                <a:cubicBezTo>
                  <a:pt x="200" y="392"/>
                  <a:pt x="272" y="392"/>
                  <a:pt x="336" y="384"/>
                </a:cubicBezTo>
                <a:cubicBezTo>
                  <a:pt x="400" y="376"/>
                  <a:pt x="464" y="360"/>
                  <a:pt x="528" y="336"/>
                </a:cubicBezTo>
                <a:cubicBezTo>
                  <a:pt x="592" y="312"/>
                  <a:pt x="648" y="280"/>
                  <a:pt x="720" y="240"/>
                </a:cubicBezTo>
                <a:cubicBezTo>
                  <a:pt x="792" y="200"/>
                  <a:pt x="904" y="136"/>
                  <a:pt x="960" y="96"/>
                </a:cubicBezTo>
                <a:cubicBezTo>
                  <a:pt x="1016" y="56"/>
                  <a:pt x="1040" y="16"/>
                  <a:pt x="1056" y="0"/>
                </a:cubicBezTo>
              </a:path>
            </a:pathLst>
          </a:custGeom>
          <a:noFill/>
          <a:ln w="28575">
            <a:solidFill>
              <a:schemeClr val="tx1"/>
            </a:solidFill>
            <a:round/>
            <a:headEnd type="none" w="sm" len="sm"/>
            <a:tailEnd type="none" w="sm" len="sm"/>
          </a:ln>
        </p:spPr>
        <p:txBody>
          <a:bodyPr wrap="none" anchor="ctr"/>
          <a:lstStyle/>
          <a:p>
            <a:endParaRPr lang="en-US"/>
          </a:p>
        </p:txBody>
      </p:sp>
      <p:sp>
        <p:nvSpPr>
          <p:cNvPr id="15" name="Freeform 25"/>
          <p:cNvSpPr>
            <a:spLocks noChangeAspect="1"/>
          </p:cNvSpPr>
          <p:nvPr/>
        </p:nvSpPr>
        <p:spPr bwMode="auto">
          <a:xfrm>
            <a:off x="2817813" y="2970213"/>
            <a:ext cx="1887537" cy="568325"/>
          </a:xfrm>
          <a:custGeom>
            <a:avLst/>
            <a:gdLst>
              <a:gd name="T0" fmla="*/ 0 w 1488"/>
              <a:gd name="T1" fmla="*/ 2147483647 h 448"/>
              <a:gd name="T2" fmla="*/ 2147483647 w 1488"/>
              <a:gd name="T3" fmla="*/ 2147483647 h 448"/>
              <a:gd name="T4" fmla="*/ 2147483647 w 1488"/>
              <a:gd name="T5" fmla="*/ 2147483647 h 448"/>
              <a:gd name="T6" fmla="*/ 2147483647 w 1488"/>
              <a:gd name="T7" fmla="*/ 2147483647 h 448"/>
              <a:gd name="T8" fmla="*/ 2147483647 w 1488"/>
              <a:gd name="T9" fmla="*/ 2147483647 h 448"/>
              <a:gd name="T10" fmla="*/ 2147483647 w 1488"/>
              <a:gd name="T11" fmla="*/ 2147483647 h 448"/>
              <a:gd name="T12" fmla="*/ 2147483647 w 1488"/>
              <a:gd name="T13" fmla="*/ 0 h 448"/>
              <a:gd name="T14" fmla="*/ 0 60000 65536"/>
              <a:gd name="T15" fmla="*/ 0 60000 65536"/>
              <a:gd name="T16" fmla="*/ 0 60000 65536"/>
              <a:gd name="T17" fmla="*/ 0 60000 65536"/>
              <a:gd name="T18" fmla="*/ 0 60000 65536"/>
              <a:gd name="T19" fmla="*/ 0 60000 65536"/>
              <a:gd name="T20" fmla="*/ 0 60000 65536"/>
              <a:gd name="T21" fmla="*/ 0 w 1488"/>
              <a:gd name="T22" fmla="*/ 0 h 448"/>
              <a:gd name="T23" fmla="*/ 1488 w 1488"/>
              <a:gd name="T24" fmla="*/ 448 h 4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448">
                <a:moveTo>
                  <a:pt x="0" y="336"/>
                </a:moveTo>
                <a:cubicBezTo>
                  <a:pt x="56" y="376"/>
                  <a:pt x="112" y="416"/>
                  <a:pt x="192" y="432"/>
                </a:cubicBezTo>
                <a:cubicBezTo>
                  <a:pt x="272" y="448"/>
                  <a:pt x="360" y="448"/>
                  <a:pt x="480" y="432"/>
                </a:cubicBezTo>
                <a:cubicBezTo>
                  <a:pt x="600" y="416"/>
                  <a:pt x="792" y="368"/>
                  <a:pt x="912" y="336"/>
                </a:cubicBezTo>
                <a:cubicBezTo>
                  <a:pt x="1032" y="304"/>
                  <a:pt x="1120" y="272"/>
                  <a:pt x="1200" y="240"/>
                </a:cubicBezTo>
                <a:cubicBezTo>
                  <a:pt x="1280" y="208"/>
                  <a:pt x="1344" y="184"/>
                  <a:pt x="1392" y="144"/>
                </a:cubicBezTo>
                <a:cubicBezTo>
                  <a:pt x="1440" y="104"/>
                  <a:pt x="1472" y="24"/>
                  <a:pt x="1488" y="0"/>
                </a:cubicBezTo>
              </a:path>
            </a:pathLst>
          </a:custGeom>
          <a:noFill/>
          <a:ln w="28575">
            <a:solidFill>
              <a:srgbClr val="CC0000"/>
            </a:solidFill>
            <a:round/>
            <a:headEnd type="none" w="sm" len="sm"/>
            <a:tailEnd type="none" w="sm" len="sm"/>
          </a:ln>
        </p:spPr>
        <p:txBody>
          <a:bodyPr wrap="none" anchor="ctr"/>
          <a:lstStyle/>
          <a:p>
            <a:endParaRPr lang="en-US"/>
          </a:p>
        </p:txBody>
      </p:sp>
      <p:sp>
        <p:nvSpPr>
          <p:cNvPr id="16" name="Freeform 26"/>
          <p:cNvSpPr>
            <a:spLocks noChangeAspect="1"/>
          </p:cNvSpPr>
          <p:nvPr/>
        </p:nvSpPr>
        <p:spPr bwMode="auto">
          <a:xfrm>
            <a:off x="2878138" y="2849563"/>
            <a:ext cx="1827212" cy="487362"/>
          </a:xfrm>
          <a:custGeom>
            <a:avLst/>
            <a:gdLst>
              <a:gd name="T0" fmla="*/ 0 w 1440"/>
              <a:gd name="T1" fmla="*/ 2147483647 h 384"/>
              <a:gd name="T2" fmla="*/ 2147483647 w 1440"/>
              <a:gd name="T3" fmla="*/ 2147483647 h 384"/>
              <a:gd name="T4" fmla="*/ 2147483647 w 1440"/>
              <a:gd name="T5" fmla="*/ 2147483647 h 384"/>
              <a:gd name="T6" fmla="*/ 2147483647 w 1440"/>
              <a:gd name="T7" fmla="*/ 2147483647 h 384"/>
              <a:gd name="T8" fmla="*/ 2147483647 w 1440"/>
              <a:gd name="T9" fmla="*/ 0 h 384"/>
              <a:gd name="T10" fmla="*/ 2147483647 w 1440"/>
              <a:gd name="T11" fmla="*/ 2147483647 h 384"/>
              <a:gd name="T12" fmla="*/ 0 60000 65536"/>
              <a:gd name="T13" fmla="*/ 0 60000 65536"/>
              <a:gd name="T14" fmla="*/ 0 60000 65536"/>
              <a:gd name="T15" fmla="*/ 0 60000 65536"/>
              <a:gd name="T16" fmla="*/ 0 60000 65536"/>
              <a:gd name="T17" fmla="*/ 0 60000 65536"/>
              <a:gd name="T18" fmla="*/ 0 w 1440"/>
              <a:gd name="T19" fmla="*/ 0 h 384"/>
              <a:gd name="T20" fmla="*/ 1440 w 1440"/>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1440" h="384">
                <a:moveTo>
                  <a:pt x="0" y="384"/>
                </a:moveTo>
                <a:cubicBezTo>
                  <a:pt x="60" y="332"/>
                  <a:pt x="120" y="280"/>
                  <a:pt x="192" y="240"/>
                </a:cubicBezTo>
                <a:cubicBezTo>
                  <a:pt x="264" y="200"/>
                  <a:pt x="312" y="176"/>
                  <a:pt x="432" y="144"/>
                </a:cubicBezTo>
                <a:cubicBezTo>
                  <a:pt x="552" y="112"/>
                  <a:pt x="776" y="72"/>
                  <a:pt x="912" y="48"/>
                </a:cubicBezTo>
                <a:cubicBezTo>
                  <a:pt x="1048" y="24"/>
                  <a:pt x="1160" y="0"/>
                  <a:pt x="1248" y="0"/>
                </a:cubicBezTo>
                <a:cubicBezTo>
                  <a:pt x="1336" y="0"/>
                  <a:pt x="1388" y="24"/>
                  <a:pt x="1440" y="48"/>
                </a:cubicBezTo>
              </a:path>
            </a:pathLst>
          </a:custGeom>
          <a:noFill/>
          <a:ln w="28575">
            <a:solidFill>
              <a:srgbClr val="CC0000"/>
            </a:solidFill>
            <a:round/>
            <a:headEnd type="none" w="sm" len="sm"/>
            <a:tailEnd type="none" w="sm" len="sm"/>
          </a:ln>
        </p:spPr>
        <p:txBody>
          <a:bodyPr wrap="none" anchor="ctr"/>
          <a:lstStyle/>
          <a:p>
            <a:endParaRPr lang="en-US"/>
          </a:p>
        </p:txBody>
      </p:sp>
      <p:sp>
        <p:nvSpPr>
          <p:cNvPr id="17" name="Freeform 27"/>
          <p:cNvSpPr>
            <a:spLocks noChangeAspect="1"/>
          </p:cNvSpPr>
          <p:nvPr/>
        </p:nvSpPr>
        <p:spPr bwMode="auto">
          <a:xfrm>
            <a:off x="6227763" y="2787650"/>
            <a:ext cx="468312" cy="558800"/>
          </a:xfrm>
          <a:custGeom>
            <a:avLst/>
            <a:gdLst>
              <a:gd name="T0" fmla="*/ 2147483647 w 368"/>
              <a:gd name="T1" fmla="*/ 0 h 440"/>
              <a:gd name="T2" fmla="*/ 2147483647 w 368"/>
              <a:gd name="T3" fmla="*/ 2147483647 h 440"/>
              <a:gd name="T4" fmla="*/ 2147483647 w 368"/>
              <a:gd name="T5" fmla="*/ 2147483647 h 440"/>
              <a:gd name="T6" fmla="*/ 2147483647 w 368"/>
              <a:gd name="T7" fmla="*/ 2147483647 h 440"/>
              <a:gd name="T8" fmla="*/ 0 w 368"/>
              <a:gd name="T9" fmla="*/ 2147483647 h 440"/>
              <a:gd name="T10" fmla="*/ 0 60000 65536"/>
              <a:gd name="T11" fmla="*/ 0 60000 65536"/>
              <a:gd name="T12" fmla="*/ 0 60000 65536"/>
              <a:gd name="T13" fmla="*/ 0 60000 65536"/>
              <a:gd name="T14" fmla="*/ 0 60000 65536"/>
              <a:gd name="T15" fmla="*/ 0 w 368"/>
              <a:gd name="T16" fmla="*/ 0 h 440"/>
              <a:gd name="T17" fmla="*/ 368 w 368"/>
              <a:gd name="T18" fmla="*/ 440 h 440"/>
            </a:gdLst>
            <a:ahLst/>
            <a:cxnLst>
              <a:cxn ang="T10">
                <a:pos x="T0" y="T1"/>
              </a:cxn>
              <a:cxn ang="T11">
                <a:pos x="T2" y="T3"/>
              </a:cxn>
              <a:cxn ang="T12">
                <a:pos x="T4" y="T5"/>
              </a:cxn>
              <a:cxn ang="T13">
                <a:pos x="T6" y="T7"/>
              </a:cxn>
              <a:cxn ang="T14">
                <a:pos x="T8" y="T9"/>
              </a:cxn>
            </a:cxnLst>
            <a:rect l="T15" t="T16" r="T17" b="T18"/>
            <a:pathLst>
              <a:path w="368" h="440">
                <a:moveTo>
                  <a:pt x="336" y="0"/>
                </a:moveTo>
                <a:cubicBezTo>
                  <a:pt x="352" y="64"/>
                  <a:pt x="368" y="128"/>
                  <a:pt x="336" y="192"/>
                </a:cubicBezTo>
                <a:cubicBezTo>
                  <a:pt x="304" y="256"/>
                  <a:pt x="192" y="344"/>
                  <a:pt x="144" y="384"/>
                </a:cubicBezTo>
                <a:cubicBezTo>
                  <a:pt x="96" y="424"/>
                  <a:pt x="72" y="424"/>
                  <a:pt x="48" y="432"/>
                </a:cubicBezTo>
                <a:cubicBezTo>
                  <a:pt x="24" y="440"/>
                  <a:pt x="12" y="436"/>
                  <a:pt x="0" y="432"/>
                </a:cubicBezTo>
              </a:path>
            </a:pathLst>
          </a:custGeom>
          <a:noFill/>
          <a:ln w="28575">
            <a:solidFill>
              <a:schemeClr val="tx1"/>
            </a:solidFill>
            <a:round/>
            <a:headEnd type="none" w="sm" len="sm"/>
            <a:tailEnd type="none" w="sm" len="sm"/>
          </a:ln>
        </p:spPr>
        <p:txBody>
          <a:bodyPr wrap="none" anchor="ctr"/>
          <a:lstStyle/>
          <a:p>
            <a:endParaRPr lang="en-US"/>
          </a:p>
        </p:txBody>
      </p:sp>
      <p:sp>
        <p:nvSpPr>
          <p:cNvPr id="18" name="Freeform 28"/>
          <p:cNvSpPr>
            <a:spLocks noChangeAspect="1"/>
          </p:cNvSpPr>
          <p:nvPr/>
        </p:nvSpPr>
        <p:spPr bwMode="auto">
          <a:xfrm>
            <a:off x="4767263" y="2849563"/>
            <a:ext cx="1827212" cy="182562"/>
          </a:xfrm>
          <a:custGeom>
            <a:avLst/>
            <a:gdLst>
              <a:gd name="T0" fmla="*/ 0 w 1440"/>
              <a:gd name="T1" fmla="*/ 2147483647 h 152"/>
              <a:gd name="T2" fmla="*/ 2147483647 w 1440"/>
              <a:gd name="T3" fmla="*/ 2147483647 h 152"/>
              <a:gd name="T4" fmla="*/ 2147483647 w 1440"/>
              <a:gd name="T5" fmla="*/ 2147483647 h 152"/>
              <a:gd name="T6" fmla="*/ 2147483647 w 1440"/>
              <a:gd name="T7" fmla="*/ 2147483647 h 152"/>
              <a:gd name="T8" fmla="*/ 2147483647 w 1440"/>
              <a:gd name="T9" fmla="*/ 2147483647 h 152"/>
              <a:gd name="T10" fmla="*/ 2147483647 w 1440"/>
              <a:gd name="T11" fmla="*/ 2147483647 h 152"/>
              <a:gd name="T12" fmla="*/ 2147483647 w 1440"/>
              <a:gd name="T13" fmla="*/ 0 h 152"/>
              <a:gd name="T14" fmla="*/ 0 60000 65536"/>
              <a:gd name="T15" fmla="*/ 0 60000 65536"/>
              <a:gd name="T16" fmla="*/ 0 60000 65536"/>
              <a:gd name="T17" fmla="*/ 0 60000 65536"/>
              <a:gd name="T18" fmla="*/ 0 60000 65536"/>
              <a:gd name="T19" fmla="*/ 0 60000 65536"/>
              <a:gd name="T20" fmla="*/ 0 60000 65536"/>
              <a:gd name="T21" fmla="*/ 0 w 1440"/>
              <a:gd name="T22" fmla="*/ 0 h 152"/>
              <a:gd name="T23" fmla="*/ 1440 w 1440"/>
              <a:gd name="T24" fmla="*/ 152 h 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 h="152">
                <a:moveTo>
                  <a:pt x="0" y="96"/>
                </a:moveTo>
                <a:cubicBezTo>
                  <a:pt x="100" y="116"/>
                  <a:pt x="200" y="136"/>
                  <a:pt x="288" y="144"/>
                </a:cubicBezTo>
                <a:cubicBezTo>
                  <a:pt x="376" y="152"/>
                  <a:pt x="464" y="144"/>
                  <a:pt x="528" y="144"/>
                </a:cubicBezTo>
                <a:cubicBezTo>
                  <a:pt x="592" y="144"/>
                  <a:pt x="584" y="152"/>
                  <a:pt x="672" y="144"/>
                </a:cubicBezTo>
                <a:cubicBezTo>
                  <a:pt x="760" y="136"/>
                  <a:pt x="952" y="112"/>
                  <a:pt x="1056" y="96"/>
                </a:cubicBezTo>
                <a:cubicBezTo>
                  <a:pt x="1160" y="80"/>
                  <a:pt x="1232" y="64"/>
                  <a:pt x="1296" y="48"/>
                </a:cubicBezTo>
                <a:cubicBezTo>
                  <a:pt x="1360" y="32"/>
                  <a:pt x="1400" y="16"/>
                  <a:pt x="1440" y="0"/>
                </a:cubicBezTo>
              </a:path>
            </a:pathLst>
          </a:custGeom>
          <a:noFill/>
          <a:ln w="28575">
            <a:solidFill>
              <a:schemeClr val="tx1"/>
            </a:solidFill>
            <a:round/>
            <a:headEnd type="none" w="sm" len="sm"/>
            <a:tailEnd type="none" w="sm" len="sm"/>
          </a:ln>
        </p:spPr>
        <p:txBody>
          <a:bodyPr wrap="none" anchor="ctr"/>
          <a:lstStyle/>
          <a:p>
            <a:endParaRPr lang="en-US"/>
          </a:p>
        </p:txBody>
      </p:sp>
      <p:sp>
        <p:nvSpPr>
          <p:cNvPr id="19" name="Line 29"/>
          <p:cNvSpPr>
            <a:spLocks noChangeAspect="1" noChangeShapeType="1"/>
          </p:cNvSpPr>
          <p:nvPr/>
        </p:nvSpPr>
        <p:spPr bwMode="auto">
          <a:xfrm flipV="1">
            <a:off x="6227763" y="2849563"/>
            <a:ext cx="427037" cy="487362"/>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0" name="Oval 31"/>
          <p:cNvSpPr>
            <a:spLocks noChangeAspect="1" noChangeArrowheads="1"/>
          </p:cNvSpPr>
          <p:nvPr/>
        </p:nvSpPr>
        <p:spPr bwMode="auto">
          <a:xfrm rot="19487360" flipH="1">
            <a:off x="2757488" y="3275013"/>
            <a:ext cx="233362" cy="209550"/>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21" name="Oval 32"/>
          <p:cNvSpPr>
            <a:spLocks noChangeAspect="1" noChangeArrowheads="1"/>
          </p:cNvSpPr>
          <p:nvPr/>
        </p:nvSpPr>
        <p:spPr bwMode="auto">
          <a:xfrm rot="3320065">
            <a:off x="4654551" y="2890837"/>
            <a:ext cx="182562" cy="182563"/>
          </a:xfrm>
          <a:prstGeom prst="ellipse">
            <a:avLst/>
          </a:prstGeom>
          <a:solidFill>
            <a:schemeClr val="tx1"/>
          </a:solidFill>
          <a:ln w="28575">
            <a:solidFill>
              <a:schemeClr val="tx1"/>
            </a:solidFill>
            <a:round/>
            <a:headEnd type="none" w="sm" len="sm"/>
            <a:tailEnd type="none" w="sm" len="sm"/>
          </a:ln>
        </p:spPr>
        <p:txBody>
          <a:bodyPr rot="10800000" vert="eaVert" wrap="none" anchor="ctr"/>
          <a:lstStyle/>
          <a:p>
            <a:pPr algn="ctr"/>
            <a:endParaRPr lang="en-US" sz="2400">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graph - graph</a:t>
            </a:r>
          </a:p>
        </p:txBody>
      </p:sp>
      <p:sp>
        <p:nvSpPr>
          <p:cNvPr id="3" name="Content Placeholder 2"/>
          <p:cNvSpPr>
            <a:spLocks noGrp="1"/>
          </p:cNvSpPr>
          <p:nvPr>
            <p:ph idx="1"/>
          </p:nvPr>
        </p:nvSpPr>
        <p:spPr/>
        <p:txBody>
          <a:bodyPr/>
          <a:lstStyle/>
          <a:p>
            <a:endParaRPr lang="en-US" dirty="0"/>
          </a:p>
          <a:p>
            <a:endParaRPr lang="en-US" dirty="0"/>
          </a:p>
        </p:txBody>
      </p:sp>
      <p:grpSp>
        <p:nvGrpSpPr>
          <p:cNvPr id="17" name="Group 3"/>
          <p:cNvGrpSpPr>
            <a:grpSpLocks noChangeAspect="1"/>
          </p:cNvGrpSpPr>
          <p:nvPr/>
        </p:nvGrpSpPr>
        <p:grpSpPr bwMode="auto">
          <a:xfrm rot="-1545137">
            <a:off x="855663" y="2559050"/>
            <a:ext cx="136525" cy="730250"/>
            <a:chOff x="576" y="1248"/>
            <a:chExt cx="144" cy="768"/>
          </a:xfrm>
        </p:grpSpPr>
        <p:sp>
          <p:nvSpPr>
            <p:cNvPr id="18" name="Oval 4"/>
            <p:cNvSpPr>
              <a:spLocks noChangeAspect="1" noChangeArrowheads="1"/>
            </p:cNvSpPr>
            <p:nvPr/>
          </p:nvSpPr>
          <p:spPr bwMode="auto">
            <a:xfrm>
              <a:off x="576" y="1248"/>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19" name="Line 5"/>
            <p:cNvSpPr>
              <a:spLocks noChangeAspect="1" noChangeShapeType="1"/>
            </p:cNvSpPr>
            <p:nvPr/>
          </p:nvSpPr>
          <p:spPr bwMode="auto">
            <a:xfrm>
              <a:off x="624" y="1392"/>
              <a:ext cx="0" cy="48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0" name="Oval 6"/>
            <p:cNvSpPr>
              <a:spLocks noChangeAspect="1" noChangeArrowheads="1"/>
            </p:cNvSpPr>
            <p:nvPr/>
          </p:nvSpPr>
          <p:spPr bwMode="auto">
            <a:xfrm>
              <a:off x="576" y="1872"/>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grpSp>
      <p:grpSp>
        <p:nvGrpSpPr>
          <p:cNvPr id="21" name="Group 7"/>
          <p:cNvGrpSpPr>
            <a:grpSpLocks noChangeAspect="1"/>
          </p:cNvGrpSpPr>
          <p:nvPr/>
        </p:nvGrpSpPr>
        <p:grpSpPr bwMode="auto">
          <a:xfrm rot="3320065">
            <a:off x="3664744" y="1988344"/>
            <a:ext cx="136525" cy="731837"/>
            <a:chOff x="576" y="1248"/>
            <a:chExt cx="144" cy="768"/>
          </a:xfrm>
        </p:grpSpPr>
        <p:sp>
          <p:nvSpPr>
            <p:cNvPr id="22" name="Oval 8"/>
            <p:cNvSpPr>
              <a:spLocks noChangeAspect="1" noChangeArrowheads="1"/>
            </p:cNvSpPr>
            <p:nvPr/>
          </p:nvSpPr>
          <p:spPr bwMode="auto">
            <a:xfrm>
              <a:off x="576" y="1248"/>
              <a:ext cx="144" cy="144"/>
            </a:xfrm>
            <a:prstGeom prst="ellipse">
              <a:avLst/>
            </a:prstGeom>
            <a:solidFill>
              <a:schemeClr val="tx1"/>
            </a:solidFill>
            <a:ln w="28575">
              <a:solidFill>
                <a:schemeClr val="tx1"/>
              </a:solidFill>
              <a:round/>
              <a:headEnd type="none" w="sm" len="sm"/>
              <a:tailEnd type="none" w="sm" len="sm"/>
            </a:ln>
          </p:spPr>
          <p:txBody>
            <a:bodyPr rot="10800000" vert="eaVert" wrap="none" anchor="ctr"/>
            <a:lstStyle/>
            <a:p>
              <a:pPr algn="ctr"/>
              <a:endParaRPr lang="en-US" sz="2400">
                <a:latin typeface="Arial" charset="0"/>
              </a:endParaRPr>
            </a:p>
          </p:txBody>
        </p:sp>
        <p:sp>
          <p:nvSpPr>
            <p:cNvPr id="23" name="Line 9"/>
            <p:cNvSpPr>
              <a:spLocks noChangeAspect="1" noChangeShapeType="1"/>
            </p:cNvSpPr>
            <p:nvPr/>
          </p:nvSpPr>
          <p:spPr bwMode="auto">
            <a:xfrm>
              <a:off x="624" y="1392"/>
              <a:ext cx="0" cy="48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4" name="Oval 10"/>
            <p:cNvSpPr>
              <a:spLocks noChangeAspect="1" noChangeArrowheads="1"/>
            </p:cNvSpPr>
            <p:nvPr/>
          </p:nvSpPr>
          <p:spPr bwMode="auto">
            <a:xfrm>
              <a:off x="576" y="1872"/>
              <a:ext cx="144" cy="144"/>
            </a:xfrm>
            <a:prstGeom prst="ellipse">
              <a:avLst/>
            </a:prstGeom>
            <a:solidFill>
              <a:schemeClr val="tx1"/>
            </a:solidFill>
            <a:ln w="28575">
              <a:solidFill>
                <a:schemeClr val="tx1"/>
              </a:solidFill>
              <a:round/>
              <a:headEnd type="none" w="sm" len="sm"/>
              <a:tailEnd type="none" w="sm" len="sm"/>
            </a:ln>
          </p:spPr>
          <p:txBody>
            <a:bodyPr rot="10800000" vert="eaVert" wrap="none" anchor="ctr"/>
            <a:lstStyle/>
            <a:p>
              <a:pPr algn="ctr"/>
              <a:endParaRPr lang="en-US" sz="2400">
                <a:latin typeface="Arial" charset="0"/>
              </a:endParaRPr>
            </a:p>
          </p:txBody>
        </p:sp>
      </p:grpSp>
      <p:sp>
        <p:nvSpPr>
          <p:cNvPr id="25" name="Line 11"/>
          <p:cNvSpPr>
            <a:spLocks noChangeAspect="1" noChangeShapeType="1"/>
          </p:cNvSpPr>
          <p:nvPr/>
        </p:nvSpPr>
        <p:spPr bwMode="auto">
          <a:xfrm>
            <a:off x="855663" y="2651125"/>
            <a:ext cx="1279525" cy="182563"/>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6" name="Line 12"/>
          <p:cNvSpPr>
            <a:spLocks noChangeAspect="1" noChangeShapeType="1"/>
          </p:cNvSpPr>
          <p:nvPr/>
        </p:nvSpPr>
        <p:spPr bwMode="auto">
          <a:xfrm flipH="1">
            <a:off x="1038225" y="2833688"/>
            <a:ext cx="1050925" cy="411162"/>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7" name="Line 14"/>
          <p:cNvSpPr>
            <a:spLocks noChangeAspect="1" noChangeShapeType="1"/>
          </p:cNvSpPr>
          <p:nvPr/>
        </p:nvSpPr>
        <p:spPr bwMode="auto">
          <a:xfrm flipV="1">
            <a:off x="3459163" y="2422525"/>
            <a:ext cx="1416050" cy="90488"/>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8" name="Oval 15"/>
          <p:cNvSpPr>
            <a:spLocks noChangeAspect="1" noChangeArrowheads="1"/>
          </p:cNvSpPr>
          <p:nvPr/>
        </p:nvSpPr>
        <p:spPr bwMode="auto">
          <a:xfrm>
            <a:off x="4510088" y="2741613"/>
            <a:ext cx="136525" cy="138112"/>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29" name="Line 16"/>
          <p:cNvSpPr>
            <a:spLocks noChangeAspect="1" noChangeShapeType="1"/>
          </p:cNvSpPr>
          <p:nvPr/>
        </p:nvSpPr>
        <p:spPr bwMode="auto">
          <a:xfrm>
            <a:off x="3459163" y="2559050"/>
            <a:ext cx="1141412" cy="274638"/>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0" name="Line 17"/>
          <p:cNvSpPr>
            <a:spLocks noChangeAspect="1" noChangeShapeType="1"/>
          </p:cNvSpPr>
          <p:nvPr/>
        </p:nvSpPr>
        <p:spPr bwMode="auto">
          <a:xfrm flipH="1">
            <a:off x="2135188" y="2513013"/>
            <a:ext cx="1323975" cy="274637"/>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1" name="Line 18"/>
          <p:cNvSpPr>
            <a:spLocks noChangeAspect="1" noChangeShapeType="1"/>
          </p:cNvSpPr>
          <p:nvPr/>
        </p:nvSpPr>
        <p:spPr bwMode="auto">
          <a:xfrm rot="2112640" flipH="1">
            <a:off x="4732338" y="2359025"/>
            <a:ext cx="46037" cy="549275"/>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2" name="Oval 19"/>
          <p:cNvSpPr>
            <a:spLocks noChangeAspect="1" noChangeArrowheads="1"/>
          </p:cNvSpPr>
          <p:nvPr/>
        </p:nvSpPr>
        <p:spPr bwMode="auto">
          <a:xfrm rot="2112640">
            <a:off x="4875213" y="2330450"/>
            <a:ext cx="136525" cy="153988"/>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33" name="Oval 20"/>
          <p:cNvSpPr>
            <a:spLocks noChangeAspect="1" noChangeArrowheads="1"/>
          </p:cNvSpPr>
          <p:nvPr/>
        </p:nvSpPr>
        <p:spPr bwMode="auto">
          <a:xfrm rot="19487360" flipH="1">
            <a:off x="1997075" y="2741613"/>
            <a:ext cx="176213" cy="157162"/>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Trivial Graph and Null Graph</a:t>
            </a:r>
          </a:p>
        </p:txBody>
      </p:sp>
      <p:sp>
        <p:nvSpPr>
          <p:cNvPr id="3" name="Content Placeholder 2"/>
          <p:cNvSpPr>
            <a:spLocks noGrp="1"/>
          </p:cNvSpPr>
          <p:nvPr>
            <p:ph idx="1"/>
          </p:nvPr>
        </p:nvSpPr>
        <p:spPr/>
        <p:txBody>
          <a:bodyPr/>
          <a:lstStyle/>
          <a:p>
            <a:r>
              <a:rPr lang="en-US" dirty="0"/>
              <a:t>A graph with one vertex and no edges is a trivial graph.</a:t>
            </a:r>
          </a:p>
          <a:p>
            <a:r>
              <a:rPr lang="en-US" dirty="0"/>
              <a:t>A graph with no edges is a null graph.</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622680" y="3660840"/>
              <a:ext cx="1174320" cy="124920"/>
            </p14:xfrm>
          </p:contentPart>
        </mc:Choice>
        <mc:Fallback xmlns="">
          <p:pic>
            <p:nvPicPr>
              <p:cNvPr id="4" name="Ink 3"/>
              <p:cNvPicPr/>
              <p:nvPr/>
            </p:nvPicPr>
            <p:blipFill>
              <a:blip r:embed="rId3"/>
              <a:stretch>
                <a:fillRect/>
              </a:stretch>
            </p:blipFill>
            <p:spPr>
              <a:xfrm>
                <a:off x="3619440" y="3650400"/>
                <a:ext cx="1188000" cy="1472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Adjacent Vertices (Neighbors)</a:t>
            </a:r>
          </a:p>
        </p:txBody>
      </p:sp>
      <p:sp>
        <p:nvSpPr>
          <p:cNvPr id="3" name="Content Placeholder 2"/>
          <p:cNvSpPr>
            <a:spLocks noGrp="1"/>
          </p:cNvSpPr>
          <p:nvPr>
            <p:ph idx="1"/>
          </p:nvPr>
        </p:nvSpPr>
        <p:spPr/>
        <p:txBody>
          <a:bodyPr>
            <a:normAutofit fontScale="92500" lnSpcReduction="10000"/>
          </a:bodyPr>
          <a:lstStyle/>
          <a:p>
            <a:pPr>
              <a:lnSpc>
                <a:spcPct val="120000"/>
              </a:lnSpc>
              <a:buNone/>
            </a:pPr>
            <a:r>
              <a:rPr lang="en-US" b="1" dirty="0"/>
              <a:t>Two vertices, </a:t>
            </a:r>
            <a:r>
              <a:rPr lang="en-US" b="1" i="1" dirty="0"/>
              <a:t>u</a:t>
            </a:r>
            <a:r>
              <a:rPr lang="en-US" b="1" dirty="0"/>
              <a:t> and </a:t>
            </a:r>
            <a:r>
              <a:rPr lang="en-US" b="1" i="1" dirty="0"/>
              <a:t>v</a:t>
            </a:r>
            <a:r>
              <a:rPr lang="en-US" b="1" dirty="0"/>
              <a:t> in an undirected graph G are called </a:t>
            </a:r>
            <a:r>
              <a:rPr lang="en-US" b="1" dirty="0">
                <a:solidFill>
                  <a:srgbClr val="CC0000"/>
                </a:solidFill>
              </a:rPr>
              <a:t>adjacent </a:t>
            </a:r>
            <a:r>
              <a:rPr lang="en-US" b="1" dirty="0"/>
              <a:t>(or</a:t>
            </a:r>
            <a:r>
              <a:rPr lang="en-US" b="1" dirty="0">
                <a:solidFill>
                  <a:srgbClr val="CC0000"/>
                </a:solidFill>
              </a:rPr>
              <a:t> neighbors) </a:t>
            </a:r>
            <a:r>
              <a:rPr lang="en-US" b="1" dirty="0"/>
              <a:t>in G, if {</a:t>
            </a:r>
            <a:r>
              <a:rPr lang="en-US" b="1" i="1" dirty="0"/>
              <a:t>u, v</a:t>
            </a:r>
            <a:r>
              <a:rPr lang="en-US" b="1" dirty="0"/>
              <a:t>} is an edge of G.</a:t>
            </a:r>
            <a:r>
              <a:rPr lang="en-US" sz="3600" b="1" dirty="0"/>
              <a:t> </a:t>
            </a:r>
          </a:p>
          <a:p>
            <a:pPr>
              <a:lnSpc>
                <a:spcPct val="120000"/>
              </a:lnSpc>
              <a:buNone/>
            </a:pPr>
            <a:endParaRPr lang="en-US" b="1" dirty="0"/>
          </a:p>
          <a:p>
            <a:pPr>
              <a:lnSpc>
                <a:spcPct val="120000"/>
              </a:lnSpc>
              <a:buNone/>
            </a:pPr>
            <a:r>
              <a:rPr lang="en-US" b="1" dirty="0"/>
              <a:t> An edge </a:t>
            </a:r>
            <a:r>
              <a:rPr lang="en-US" b="1" i="1" dirty="0"/>
              <a:t>e</a:t>
            </a:r>
            <a:r>
              <a:rPr lang="en-US" b="1" dirty="0"/>
              <a:t> connecting </a:t>
            </a:r>
            <a:r>
              <a:rPr lang="en-US" b="1" i="1" dirty="0"/>
              <a:t>u</a:t>
            </a:r>
            <a:r>
              <a:rPr lang="en-US" b="1" dirty="0"/>
              <a:t> and </a:t>
            </a:r>
            <a:r>
              <a:rPr lang="en-US" b="1" i="1" dirty="0"/>
              <a:t>v</a:t>
            </a:r>
            <a:r>
              <a:rPr lang="en-US" b="1" dirty="0"/>
              <a:t> is called </a:t>
            </a:r>
            <a:r>
              <a:rPr lang="en-US" b="1" dirty="0">
                <a:solidFill>
                  <a:srgbClr val="CC0000"/>
                </a:solidFill>
              </a:rPr>
              <a:t>incident with</a:t>
            </a:r>
            <a:r>
              <a:rPr lang="en-US" b="1" dirty="0"/>
              <a:t> </a:t>
            </a:r>
            <a:r>
              <a:rPr lang="en-US" b="1" dirty="0">
                <a:solidFill>
                  <a:srgbClr val="CC0000"/>
                </a:solidFill>
              </a:rPr>
              <a:t>vertices </a:t>
            </a:r>
            <a:r>
              <a:rPr lang="en-US" b="1" i="1" dirty="0">
                <a:solidFill>
                  <a:srgbClr val="CC0000"/>
                </a:solidFill>
              </a:rPr>
              <a:t>u</a:t>
            </a:r>
            <a:r>
              <a:rPr lang="en-US" b="1" dirty="0">
                <a:solidFill>
                  <a:srgbClr val="CC0000"/>
                </a:solidFill>
              </a:rPr>
              <a:t> and </a:t>
            </a:r>
            <a:r>
              <a:rPr lang="en-US" b="1" i="1" dirty="0">
                <a:solidFill>
                  <a:srgbClr val="CC0000"/>
                </a:solidFill>
              </a:rPr>
              <a:t>v</a:t>
            </a:r>
            <a:r>
              <a:rPr lang="en-US" b="1" dirty="0"/>
              <a:t>, or is said to connect </a:t>
            </a:r>
            <a:r>
              <a:rPr lang="en-US" b="1" i="1" dirty="0"/>
              <a:t>u</a:t>
            </a:r>
            <a:r>
              <a:rPr lang="en-US" b="1" dirty="0"/>
              <a:t> and </a:t>
            </a:r>
            <a:r>
              <a:rPr lang="en-US" b="1" i="1" dirty="0"/>
              <a:t>v</a:t>
            </a:r>
            <a:r>
              <a:rPr lang="en-US" b="1" dirty="0"/>
              <a:t>.  The vertices </a:t>
            </a:r>
            <a:r>
              <a:rPr lang="en-US" b="1" i="1" dirty="0"/>
              <a:t>u</a:t>
            </a:r>
            <a:r>
              <a:rPr lang="en-US" b="1" dirty="0"/>
              <a:t> and </a:t>
            </a:r>
            <a:r>
              <a:rPr lang="en-US" b="1" i="1" dirty="0"/>
              <a:t>v</a:t>
            </a:r>
            <a:r>
              <a:rPr lang="en-US" b="1" dirty="0"/>
              <a:t> are called </a:t>
            </a:r>
            <a:r>
              <a:rPr lang="en-US" b="1" dirty="0">
                <a:solidFill>
                  <a:srgbClr val="CC0000"/>
                </a:solidFill>
              </a:rPr>
              <a:t>endpoints</a:t>
            </a:r>
            <a:r>
              <a:rPr lang="en-US" b="1" dirty="0"/>
              <a:t> of edge {</a:t>
            </a:r>
            <a:r>
              <a:rPr lang="en-US" b="1" i="1" dirty="0"/>
              <a:t>u, v</a:t>
            </a:r>
            <a:r>
              <a:rPr lang="en-US" b="1" dirty="0"/>
              <a:t>}.</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A50021"/>
                </a:solidFill>
              </a:rPr>
              <a:t>Degree of a vertex</a:t>
            </a:r>
            <a:endParaRPr lang="en-US" dirty="0"/>
          </a:p>
        </p:txBody>
      </p:sp>
      <p:sp>
        <p:nvSpPr>
          <p:cNvPr id="3" name="Content Placeholder 2"/>
          <p:cNvSpPr>
            <a:spLocks noGrp="1"/>
          </p:cNvSpPr>
          <p:nvPr>
            <p:ph idx="1"/>
          </p:nvPr>
        </p:nvSpPr>
        <p:spPr>
          <a:xfrm>
            <a:off x="457200" y="1371600"/>
            <a:ext cx="8229600" cy="5486400"/>
          </a:xfrm>
        </p:spPr>
        <p:txBody>
          <a:bodyPr/>
          <a:lstStyle/>
          <a:p>
            <a:endParaRPr lang="en-US" dirty="0"/>
          </a:p>
        </p:txBody>
      </p:sp>
      <p:sp>
        <p:nvSpPr>
          <p:cNvPr id="4" name="Slide Number Placeholder 5"/>
          <p:cNvSpPr>
            <a:spLocks noGrp="1"/>
          </p:cNvSpPr>
          <p:nvPr>
            <p:ph type="sldNum" sz="quarter" idx="12"/>
          </p:nvPr>
        </p:nvSpPr>
        <p:spPr>
          <a:xfrm>
            <a:off x="7042150" y="6243638"/>
            <a:ext cx="1905000" cy="457200"/>
          </a:xfrm>
          <a:noFill/>
        </p:spPr>
        <p:txBody>
          <a:bodyPr/>
          <a:lstStyle/>
          <a:p>
            <a:fld id="{2BA15C4A-2C45-48A4-81BA-39D5D756318D}" type="slidenum">
              <a:rPr lang="en-US" smtClean="0"/>
              <a:pPr/>
              <a:t>15</a:t>
            </a:fld>
            <a:endParaRPr lang="en-US"/>
          </a:p>
        </p:txBody>
      </p:sp>
      <p:sp>
        <p:nvSpPr>
          <p:cNvPr id="5" name="Line 2"/>
          <p:cNvSpPr>
            <a:spLocks noChangeShapeType="1"/>
          </p:cNvSpPr>
          <p:nvPr/>
        </p:nvSpPr>
        <p:spPr bwMode="auto">
          <a:xfrm flipH="1">
            <a:off x="4603750" y="4648200"/>
            <a:ext cx="838200" cy="0"/>
          </a:xfrm>
          <a:prstGeom prst="line">
            <a:avLst/>
          </a:prstGeom>
          <a:noFill/>
          <a:ln w="28575">
            <a:solidFill>
              <a:srgbClr val="CC0000"/>
            </a:solidFill>
            <a:round/>
            <a:headEnd type="none" w="sm" len="sm"/>
            <a:tailEnd type="none" w="sm" len="sm"/>
          </a:ln>
        </p:spPr>
        <p:txBody>
          <a:bodyPr wrap="none" anchor="ctr"/>
          <a:lstStyle/>
          <a:p>
            <a:endParaRPr lang="en-US"/>
          </a:p>
        </p:txBody>
      </p:sp>
      <p:grpSp>
        <p:nvGrpSpPr>
          <p:cNvPr id="6" name="Group 3"/>
          <p:cNvGrpSpPr>
            <a:grpSpLocks/>
          </p:cNvGrpSpPr>
          <p:nvPr/>
        </p:nvGrpSpPr>
        <p:grpSpPr bwMode="auto">
          <a:xfrm>
            <a:off x="3613150" y="4572000"/>
            <a:ext cx="228600" cy="1219200"/>
            <a:chOff x="576" y="1248"/>
            <a:chExt cx="144" cy="768"/>
          </a:xfrm>
        </p:grpSpPr>
        <p:sp>
          <p:nvSpPr>
            <p:cNvPr id="7" name="Oval 4"/>
            <p:cNvSpPr>
              <a:spLocks noChangeArrowheads="1"/>
            </p:cNvSpPr>
            <p:nvPr/>
          </p:nvSpPr>
          <p:spPr bwMode="auto">
            <a:xfrm>
              <a:off x="576" y="1248"/>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8" name="Line 5"/>
            <p:cNvSpPr>
              <a:spLocks noChangeShapeType="1"/>
            </p:cNvSpPr>
            <p:nvPr/>
          </p:nvSpPr>
          <p:spPr bwMode="auto">
            <a:xfrm>
              <a:off x="624" y="1392"/>
              <a:ext cx="0" cy="48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9" name="Oval 6"/>
            <p:cNvSpPr>
              <a:spLocks noChangeArrowheads="1"/>
            </p:cNvSpPr>
            <p:nvPr/>
          </p:nvSpPr>
          <p:spPr bwMode="auto">
            <a:xfrm>
              <a:off x="576" y="1872"/>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grpSp>
      <p:grpSp>
        <p:nvGrpSpPr>
          <p:cNvPr id="10" name="Group 7"/>
          <p:cNvGrpSpPr>
            <a:grpSpLocks/>
          </p:cNvGrpSpPr>
          <p:nvPr/>
        </p:nvGrpSpPr>
        <p:grpSpPr bwMode="auto">
          <a:xfrm>
            <a:off x="4527550" y="4572000"/>
            <a:ext cx="228600" cy="1219200"/>
            <a:chOff x="576" y="1248"/>
            <a:chExt cx="144" cy="768"/>
          </a:xfrm>
        </p:grpSpPr>
        <p:sp>
          <p:nvSpPr>
            <p:cNvPr id="11" name="Oval 8"/>
            <p:cNvSpPr>
              <a:spLocks noChangeArrowheads="1"/>
            </p:cNvSpPr>
            <p:nvPr/>
          </p:nvSpPr>
          <p:spPr bwMode="auto">
            <a:xfrm>
              <a:off x="576" y="1248"/>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12" name="Line 9"/>
            <p:cNvSpPr>
              <a:spLocks noChangeShapeType="1"/>
            </p:cNvSpPr>
            <p:nvPr/>
          </p:nvSpPr>
          <p:spPr bwMode="auto">
            <a:xfrm>
              <a:off x="624" y="1392"/>
              <a:ext cx="0" cy="48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3" name="Oval 10"/>
            <p:cNvSpPr>
              <a:spLocks noChangeArrowheads="1"/>
            </p:cNvSpPr>
            <p:nvPr/>
          </p:nvSpPr>
          <p:spPr bwMode="auto">
            <a:xfrm>
              <a:off x="576" y="1872"/>
              <a:ext cx="144" cy="144"/>
            </a:xfrm>
            <a:prstGeom prst="ellipse">
              <a:avLst/>
            </a:prstGeom>
            <a:solidFill>
              <a:schemeClr val="tx1"/>
            </a:solidFill>
            <a:ln w="28575">
              <a:solidFill>
                <a:schemeClr val="tx1"/>
              </a:solidFill>
              <a:round/>
              <a:headEnd type="none" w="sm" len="sm"/>
              <a:tailEnd type="none" w="sm" len="sm"/>
            </a:ln>
          </p:spPr>
          <p:txBody>
            <a:bodyPr wrap="none" anchor="ctr"/>
            <a:lstStyle/>
            <a:p>
              <a:pPr algn="ctr"/>
              <a:endParaRPr lang="en-US" sz="2400">
                <a:latin typeface="Arial" charset="0"/>
              </a:endParaRPr>
            </a:p>
          </p:txBody>
        </p:sp>
      </p:grpSp>
      <p:sp>
        <p:nvSpPr>
          <p:cNvPr id="14" name="Oval 11"/>
          <p:cNvSpPr>
            <a:spLocks noChangeArrowheads="1"/>
          </p:cNvSpPr>
          <p:nvPr/>
        </p:nvSpPr>
        <p:spPr bwMode="auto">
          <a:xfrm>
            <a:off x="5365750" y="4572000"/>
            <a:ext cx="228600" cy="228600"/>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15" name="Line 12"/>
          <p:cNvSpPr>
            <a:spLocks noChangeShapeType="1"/>
          </p:cNvSpPr>
          <p:nvPr/>
        </p:nvSpPr>
        <p:spPr bwMode="auto">
          <a:xfrm rot="16200000">
            <a:off x="4184650" y="5295900"/>
            <a:ext cx="0" cy="83820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6" name="Oval 13"/>
          <p:cNvSpPr>
            <a:spLocks noChangeArrowheads="1"/>
          </p:cNvSpPr>
          <p:nvPr/>
        </p:nvSpPr>
        <p:spPr bwMode="auto">
          <a:xfrm>
            <a:off x="5365750" y="5562600"/>
            <a:ext cx="228600" cy="228600"/>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17" name="Line 14"/>
          <p:cNvSpPr>
            <a:spLocks noChangeShapeType="1"/>
          </p:cNvSpPr>
          <p:nvPr/>
        </p:nvSpPr>
        <p:spPr bwMode="auto">
          <a:xfrm>
            <a:off x="3765550" y="4724400"/>
            <a:ext cx="762000" cy="91440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8" name="Line 15"/>
          <p:cNvSpPr>
            <a:spLocks noChangeShapeType="1"/>
          </p:cNvSpPr>
          <p:nvPr/>
        </p:nvSpPr>
        <p:spPr bwMode="auto">
          <a:xfrm flipH="1">
            <a:off x="3765550" y="4724400"/>
            <a:ext cx="838200" cy="99060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19" name="Text Box 16"/>
          <p:cNvSpPr txBox="1">
            <a:spLocks noChangeArrowheads="1"/>
          </p:cNvSpPr>
          <p:nvPr/>
        </p:nvSpPr>
        <p:spPr bwMode="auto">
          <a:xfrm>
            <a:off x="2470150" y="5775325"/>
            <a:ext cx="395288"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a</a:t>
            </a:r>
            <a:endParaRPr lang="en-US" sz="2400" b="1">
              <a:latin typeface="Arial" charset="0"/>
            </a:endParaRPr>
          </a:p>
        </p:txBody>
      </p:sp>
      <p:sp>
        <p:nvSpPr>
          <p:cNvPr id="20" name="Rectangle 17"/>
          <p:cNvSpPr txBox="1">
            <a:spLocks noChangeArrowheads="1"/>
          </p:cNvSpPr>
          <p:nvPr/>
        </p:nvSpPr>
        <p:spPr>
          <a:xfrm>
            <a:off x="1600200" y="381000"/>
            <a:ext cx="6096000" cy="1143000"/>
          </a:xfrm>
          <a:prstGeom prst="rect">
            <a:avLst/>
          </a:prstGeom>
          <a:noFill/>
        </p:spPr>
        <p:txBody>
          <a:bodyPr vert="horz" lIns="92075" tIns="46038" rIns="92075" bIns="46038" rtlCol="0" anchor="ctr">
            <a:normAutofit/>
          </a:bodyPr>
          <a:lstStyle/>
          <a:p>
            <a:pPr lvl="0" algn="ctr">
              <a:spcBef>
                <a:spcPct val="0"/>
              </a:spcBef>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Rectangle 18"/>
          <p:cNvSpPr txBox="1">
            <a:spLocks noChangeArrowheads="1"/>
          </p:cNvSpPr>
          <p:nvPr/>
        </p:nvSpPr>
        <p:spPr>
          <a:xfrm>
            <a:off x="762000" y="1885950"/>
            <a:ext cx="7620000" cy="2152650"/>
          </a:xfrm>
          <a:prstGeom prst="rect">
            <a:avLst/>
          </a:prstGeom>
          <a:noFill/>
        </p:spPr>
        <p:txBody>
          <a:bodyPr vert="horz" lIns="92075" tIns="46038" rIns="92075" bIns="46038" rtlCol="0">
            <a:normAutofit/>
          </a:bodyPr>
          <a:lstStyle/>
          <a:p>
            <a:pPr marL="342900" marR="0" lvl="0" indent="-342900" algn="l" defTabSz="914400" rtl="0" eaLnBrk="1" fontAlgn="auto" latinLnBrk="0" hangingPunct="1">
              <a:lnSpc>
                <a:spcPct val="120000"/>
              </a:lnSpc>
              <a:spcBef>
                <a:spcPct val="20000"/>
              </a:spcBef>
              <a:spcAft>
                <a:spcPts val="0"/>
              </a:spcAft>
              <a:buClrTx/>
              <a:buSzTx/>
              <a:buFont typeface="Wingdings" pitchFamily="2" charset="2"/>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 The </a:t>
            </a:r>
            <a:r>
              <a:rPr kumimoji="0" lang="en-US" sz="2400" b="1" i="0" u="none" strike="noStrike" kern="1200" cap="none" spc="0" normalizeH="0" baseline="0" noProof="0" dirty="0">
                <a:ln>
                  <a:noFill/>
                </a:ln>
                <a:solidFill>
                  <a:srgbClr val="990033"/>
                </a:solidFill>
                <a:effectLst/>
                <a:uLnTx/>
                <a:uFillTx/>
                <a:latin typeface="+mn-lt"/>
                <a:ea typeface="+mn-ea"/>
                <a:cs typeface="+mn-cs"/>
              </a:rPr>
              <a:t>degree of a vertex</a:t>
            </a:r>
            <a:r>
              <a:rPr kumimoji="0" lang="en-US" sz="2400" b="1" i="0" u="none" strike="noStrike" kern="1200" cap="none" spc="0" normalizeH="0" baseline="0" noProof="0" dirty="0">
                <a:ln>
                  <a:noFill/>
                </a:ln>
                <a:solidFill>
                  <a:schemeClr val="tx1"/>
                </a:solidFill>
                <a:effectLst/>
                <a:uLnTx/>
                <a:uFillTx/>
                <a:latin typeface="+mn-lt"/>
                <a:ea typeface="+mn-ea"/>
                <a:cs typeface="+mn-cs"/>
              </a:rPr>
              <a:t> in an undirected graph is the number of edges incident with it, except that a loop at a vertex contributes twice to the degree of that vertex.</a:t>
            </a:r>
          </a:p>
        </p:txBody>
      </p:sp>
      <p:sp>
        <p:nvSpPr>
          <p:cNvPr id="22" name="Line 19"/>
          <p:cNvSpPr>
            <a:spLocks noChangeShapeType="1"/>
          </p:cNvSpPr>
          <p:nvPr/>
        </p:nvSpPr>
        <p:spPr bwMode="auto">
          <a:xfrm>
            <a:off x="3689350" y="4648200"/>
            <a:ext cx="914400"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3" name="Oval 20"/>
          <p:cNvSpPr>
            <a:spLocks noChangeArrowheads="1"/>
          </p:cNvSpPr>
          <p:nvPr/>
        </p:nvSpPr>
        <p:spPr bwMode="auto">
          <a:xfrm>
            <a:off x="3460750" y="4191000"/>
            <a:ext cx="457200" cy="457200"/>
          </a:xfrm>
          <a:prstGeom prst="ellipse">
            <a:avLst/>
          </a:prstGeom>
          <a:noFill/>
          <a:ln w="28575">
            <a:solidFill>
              <a:schemeClr val="tx1"/>
            </a:solidFill>
            <a:round/>
            <a:headEnd type="none" w="sm" len="sm"/>
            <a:tailEnd type="none" w="sm" len="sm"/>
          </a:ln>
        </p:spPr>
        <p:txBody>
          <a:bodyPr wrap="none" anchor="ctr"/>
          <a:lstStyle/>
          <a:p>
            <a:endParaRPr lang="en-US"/>
          </a:p>
        </p:txBody>
      </p:sp>
      <p:sp>
        <p:nvSpPr>
          <p:cNvPr id="24" name="Line 21"/>
          <p:cNvSpPr>
            <a:spLocks noChangeShapeType="1"/>
          </p:cNvSpPr>
          <p:nvPr/>
        </p:nvSpPr>
        <p:spPr bwMode="auto">
          <a:xfrm rot="16200000">
            <a:off x="3270250" y="5295900"/>
            <a:ext cx="0" cy="83820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5" name="Oval 22"/>
          <p:cNvSpPr>
            <a:spLocks noChangeArrowheads="1"/>
          </p:cNvSpPr>
          <p:nvPr/>
        </p:nvSpPr>
        <p:spPr bwMode="auto">
          <a:xfrm>
            <a:off x="2622550" y="5562600"/>
            <a:ext cx="228600" cy="228600"/>
          </a:xfrm>
          <a:prstGeom prst="ellipse">
            <a:avLst/>
          </a:prstGeom>
          <a:solidFill>
            <a:schemeClr val="tx1"/>
          </a:solidFill>
          <a:ln w="12700">
            <a:solidFill>
              <a:schemeClr val="tx1"/>
            </a:solidFill>
            <a:round/>
            <a:headEnd type="none" w="sm" len="sm"/>
            <a:tailEnd type="none" w="sm" len="sm"/>
          </a:ln>
        </p:spPr>
        <p:txBody>
          <a:bodyPr wrap="none" anchor="ctr"/>
          <a:lstStyle/>
          <a:p>
            <a:pPr algn="ctr"/>
            <a:endParaRPr lang="en-US" sz="2400">
              <a:latin typeface="Arial" charset="0"/>
            </a:endParaRPr>
          </a:p>
        </p:txBody>
      </p:sp>
      <p:sp>
        <p:nvSpPr>
          <p:cNvPr id="26" name="Line 23"/>
          <p:cNvSpPr>
            <a:spLocks noChangeShapeType="1"/>
          </p:cNvSpPr>
          <p:nvPr/>
        </p:nvSpPr>
        <p:spPr bwMode="auto">
          <a:xfrm flipH="1">
            <a:off x="2774950" y="4724400"/>
            <a:ext cx="914400" cy="91440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27" name="Text Box 24"/>
          <p:cNvSpPr txBox="1">
            <a:spLocks noChangeArrowheads="1"/>
          </p:cNvSpPr>
          <p:nvPr/>
        </p:nvSpPr>
        <p:spPr bwMode="auto">
          <a:xfrm>
            <a:off x="3003550" y="4495800"/>
            <a:ext cx="409575"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b</a:t>
            </a:r>
            <a:endParaRPr lang="en-US" sz="2400" b="1">
              <a:latin typeface="Arial" charset="0"/>
            </a:endParaRPr>
          </a:p>
        </p:txBody>
      </p:sp>
      <p:sp>
        <p:nvSpPr>
          <p:cNvPr id="28" name="Text Box 25"/>
          <p:cNvSpPr txBox="1">
            <a:spLocks noChangeArrowheads="1"/>
          </p:cNvSpPr>
          <p:nvPr/>
        </p:nvSpPr>
        <p:spPr bwMode="auto">
          <a:xfrm>
            <a:off x="3536950" y="5775325"/>
            <a:ext cx="409575"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g</a:t>
            </a:r>
            <a:endParaRPr lang="en-US" sz="2400" b="1">
              <a:latin typeface="Arial" charset="0"/>
            </a:endParaRPr>
          </a:p>
        </p:txBody>
      </p:sp>
      <p:sp>
        <p:nvSpPr>
          <p:cNvPr id="29" name="Text Box 26"/>
          <p:cNvSpPr txBox="1">
            <a:spLocks noChangeArrowheads="1"/>
          </p:cNvSpPr>
          <p:nvPr/>
        </p:nvSpPr>
        <p:spPr bwMode="auto">
          <a:xfrm>
            <a:off x="4437063" y="5775325"/>
            <a:ext cx="338137"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f</a:t>
            </a:r>
            <a:endParaRPr lang="en-US" sz="2400" b="1">
              <a:latin typeface="Arial" charset="0"/>
            </a:endParaRPr>
          </a:p>
        </p:txBody>
      </p:sp>
      <p:sp>
        <p:nvSpPr>
          <p:cNvPr id="30" name="Text Box 27"/>
          <p:cNvSpPr txBox="1">
            <a:spLocks noChangeArrowheads="1"/>
          </p:cNvSpPr>
          <p:nvPr/>
        </p:nvSpPr>
        <p:spPr bwMode="auto">
          <a:xfrm>
            <a:off x="5199063" y="5775325"/>
            <a:ext cx="395287"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e</a:t>
            </a:r>
            <a:endParaRPr lang="en-US" sz="2400" b="1">
              <a:latin typeface="Arial" charset="0"/>
            </a:endParaRPr>
          </a:p>
        </p:txBody>
      </p:sp>
      <p:sp>
        <p:nvSpPr>
          <p:cNvPr id="31" name="Text Box 28"/>
          <p:cNvSpPr txBox="1">
            <a:spLocks noChangeArrowheads="1"/>
          </p:cNvSpPr>
          <p:nvPr/>
        </p:nvSpPr>
        <p:spPr bwMode="auto">
          <a:xfrm>
            <a:off x="4419600" y="4098925"/>
            <a:ext cx="395288"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c</a:t>
            </a:r>
            <a:endParaRPr lang="en-US" sz="2400" b="1">
              <a:latin typeface="Arial" charset="0"/>
            </a:endParaRPr>
          </a:p>
        </p:txBody>
      </p:sp>
      <p:sp>
        <p:nvSpPr>
          <p:cNvPr id="32" name="Text Box 29"/>
          <p:cNvSpPr txBox="1">
            <a:spLocks noChangeArrowheads="1"/>
          </p:cNvSpPr>
          <p:nvPr/>
        </p:nvSpPr>
        <p:spPr bwMode="auto">
          <a:xfrm>
            <a:off x="5275263" y="4098925"/>
            <a:ext cx="409575" cy="396875"/>
          </a:xfrm>
          <a:prstGeom prst="rect">
            <a:avLst/>
          </a:prstGeom>
          <a:noFill/>
          <a:ln w="12700">
            <a:noFill/>
            <a:miter lim="800000"/>
            <a:headEnd type="none" w="sm" len="sm"/>
            <a:tailEnd type="none" w="sm" len="sm"/>
          </a:ln>
        </p:spPr>
        <p:txBody>
          <a:bodyPr wrap="none">
            <a:spAutoFit/>
          </a:bodyPr>
          <a:lstStyle/>
          <a:p>
            <a:r>
              <a:rPr lang="en-US" sz="2000" b="1" i="1">
                <a:latin typeface="Arial" charset="0"/>
              </a:rPr>
              <a:t> d</a:t>
            </a:r>
            <a:endParaRPr lang="en-US" sz="2400" b="1">
              <a:latin typeface="Arial" charset="0"/>
            </a:endParaRPr>
          </a:p>
        </p:txBody>
      </p:sp>
      <p:sp>
        <p:nvSpPr>
          <p:cNvPr id="33" name="Text Box 30"/>
          <p:cNvSpPr txBox="1">
            <a:spLocks noChangeArrowheads="1"/>
          </p:cNvSpPr>
          <p:nvPr/>
        </p:nvSpPr>
        <p:spPr bwMode="auto">
          <a:xfrm>
            <a:off x="6430963" y="4267200"/>
            <a:ext cx="1798637" cy="457200"/>
          </a:xfrm>
          <a:prstGeom prst="rect">
            <a:avLst/>
          </a:prstGeom>
          <a:noFill/>
          <a:ln w="12700">
            <a:noFill/>
            <a:miter lim="800000"/>
            <a:headEnd type="none" w="sm" len="sm"/>
            <a:tailEnd type="none" w="sm" len="sm"/>
          </a:ln>
        </p:spPr>
        <p:txBody>
          <a:bodyPr wrap="none">
            <a:spAutoFit/>
          </a:bodyPr>
          <a:lstStyle/>
          <a:p>
            <a:r>
              <a:rPr lang="en-US" sz="2400" b="1">
                <a:solidFill>
                  <a:srgbClr val="CC0000"/>
                </a:solidFill>
                <a:latin typeface="Arial" charset="0"/>
              </a:rPr>
              <a:t>deg( </a:t>
            </a:r>
            <a:r>
              <a:rPr lang="en-US" sz="2400" b="1" i="1">
                <a:solidFill>
                  <a:srgbClr val="CC0000"/>
                </a:solidFill>
                <a:latin typeface="Arial" charset="0"/>
              </a:rPr>
              <a:t>d </a:t>
            </a:r>
            <a:r>
              <a:rPr lang="en-US" sz="2400" b="1">
                <a:solidFill>
                  <a:srgbClr val="CC0000"/>
                </a:solidFill>
                <a:latin typeface="Arial" charset="0"/>
              </a:rPr>
              <a:t>) = 1</a:t>
            </a:r>
            <a:endParaRPr lang="en-US" sz="2400">
              <a:latin typeface="Arial" charset="0"/>
            </a:endParaRPr>
          </a:p>
        </p:txBody>
      </p:sp>
      <p:sp>
        <p:nvSpPr>
          <p:cNvPr id="34" name="Text Box 31"/>
          <p:cNvSpPr txBox="1">
            <a:spLocks noChangeArrowheads="1"/>
          </p:cNvSpPr>
          <p:nvPr/>
        </p:nvSpPr>
        <p:spPr bwMode="auto">
          <a:xfrm>
            <a:off x="6324600" y="4876800"/>
            <a:ext cx="1798638" cy="457200"/>
          </a:xfrm>
          <a:prstGeom prst="rect">
            <a:avLst/>
          </a:prstGeom>
          <a:noFill/>
          <a:ln w="12700">
            <a:noFill/>
            <a:miter lim="800000"/>
            <a:headEnd type="none" w="sm" len="sm"/>
            <a:tailEnd type="none" w="sm" len="sm"/>
          </a:ln>
        </p:spPr>
        <p:txBody>
          <a:bodyPr wrap="none">
            <a:spAutoFit/>
          </a:bodyPr>
          <a:lstStyle/>
          <a:p>
            <a:r>
              <a:rPr lang="en-US" sz="2400" b="1">
                <a:solidFill>
                  <a:srgbClr val="CC0000"/>
                </a:solidFill>
                <a:latin typeface="Arial" charset="0"/>
              </a:rPr>
              <a:t>deg( b</a:t>
            </a:r>
            <a:r>
              <a:rPr lang="en-US" sz="2400" b="1" i="1">
                <a:solidFill>
                  <a:srgbClr val="CC0000"/>
                </a:solidFill>
                <a:latin typeface="Arial" charset="0"/>
              </a:rPr>
              <a:t> </a:t>
            </a:r>
            <a:r>
              <a:rPr lang="en-US" sz="2400" b="1">
                <a:solidFill>
                  <a:srgbClr val="CC0000"/>
                </a:solidFill>
                <a:latin typeface="Arial" charset="0"/>
              </a:rPr>
              <a:t>) = 6</a:t>
            </a:r>
            <a:endParaRPr lang="en-US" sz="2400">
              <a:latin typeface="Arial" charset="0"/>
            </a:endParaRPr>
          </a:p>
        </p:txBody>
      </p:sp>
      <p:sp>
        <p:nvSpPr>
          <p:cNvPr id="35" name="Text Box 32"/>
          <p:cNvSpPr txBox="1">
            <a:spLocks noChangeArrowheads="1"/>
          </p:cNvSpPr>
          <p:nvPr/>
        </p:nvSpPr>
        <p:spPr bwMode="auto">
          <a:xfrm>
            <a:off x="6400800" y="5486400"/>
            <a:ext cx="1798638" cy="457200"/>
          </a:xfrm>
          <a:prstGeom prst="rect">
            <a:avLst/>
          </a:prstGeom>
          <a:noFill/>
          <a:ln w="12700">
            <a:noFill/>
            <a:miter lim="800000"/>
            <a:headEnd type="none" w="sm" len="sm"/>
            <a:tailEnd type="none" w="sm" len="sm"/>
          </a:ln>
        </p:spPr>
        <p:txBody>
          <a:bodyPr wrap="none">
            <a:spAutoFit/>
          </a:bodyPr>
          <a:lstStyle/>
          <a:p>
            <a:r>
              <a:rPr lang="en-US" sz="2400" b="1">
                <a:solidFill>
                  <a:srgbClr val="CC0000"/>
                </a:solidFill>
                <a:latin typeface="Arial" charset="0"/>
              </a:rPr>
              <a:t>deg( g</a:t>
            </a:r>
            <a:r>
              <a:rPr lang="en-US" sz="2400" b="1" i="1">
                <a:solidFill>
                  <a:srgbClr val="CC0000"/>
                </a:solidFill>
                <a:latin typeface="Arial" charset="0"/>
              </a:rPr>
              <a:t> </a:t>
            </a:r>
            <a:r>
              <a:rPr lang="en-US" sz="2400" b="1">
                <a:solidFill>
                  <a:srgbClr val="CC0000"/>
                </a:solidFill>
                <a:latin typeface="Arial" charset="0"/>
              </a:rPr>
              <a:t>) = 4</a:t>
            </a:r>
            <a:endParaRPr lang="en-US" sz="2400">
              <a:latin typeface="Arial" charset="0"/>
            </a:endParaRPr>
          </a:p>
        </p:txBody>
      </p:sp>
      <p:sp>
        <p:nvSpPr>
          <p:cNvPr id="36" name="Text Box 33"/>
          <p:cNvSpPr txBox="1">
            <a:spLocks noChangeArrowheads="1"/>
          </p:cNvSpPr>
          <p:nvPr/>
        </p:nvSpPr>
        <p:spPr bwMode="auto">
          <a:xfrm>
            <a:off x="6248400" y="6096000"/>
            <a:ext cx="1782763" cy="457200"/>
          </a:xfrm>
          <a:prstGeom prst="rect">
            <a:avLst/>
          </a:prstGeom>
          <a:noFill/>
          <a:ln w="12700">
            <a:noFill/>
            <a:miter lim="800000"/>
            <a:headEnd type="none" w="sm" len="sm"/>
            <a:tailEnd type="none" w="sm" len="sm"/>
          </a:ln>
        </p:spPr>
        <p:txBody>
          <a:bodyPr wrap="none">
            <a:spAutoFit/>
          </a:bodyPr>
          <a:lstStyle/>
          <a:p>
            <a:r>
              <a:rPr lang="en-US" sz="2400" b="1">
                <a:solidFill>
                  <a:srgbClr val="CC0000"/>
                </a:solidFill>
                <a:latin typeface="Arial" charset="0"/>
              </a:rPr>
              <a:t>deg( e</a:t>
            </a:r>
            <a:r>
              <a:rPr lang="en-US" sz="2400" b="1" i="1">
                <a:solidFill>
                  <a:srgbClr val="CC0000"/>
                </a:solidFill>
                <a:latin typeface="Arial" charset="0"/>
              </a:rPr>
              <a:t> </a:t>
            </a:r>
            <a:r>
              <a:rPr lang="en-US" sz="2400" b="1">
                <a:solidFill>
                  <a:srgbClr val="CC0000"/>
                </a:solidFill>
                <a:latin typeface="Arial" charset="0"/>
              </a:rPr>
              <a:t>) = 0</a:t>
            </a:r>
            <a:endParaRPr lang="en-US" sz="2400">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definitions</a:t>
            </a:r>
          </a:p>
        </p:txBody>
      </p:sp>
      <p:sp>
        <p:nvSpPr>
          <p:cNvPr id="3" name="Content Placeholder 2"/>
          <p:cNvSpPr>
            <a:spLocks noGrp="1"/>
          </p:cNvSpPr>
          <p:nvPr>
            <p:ph idx="1"/>
          </p:nvPr>
        </p:nvSpPr>
        <p:spPr/>
        <p:txBody>
          <a:bodyPr/>
          <a:lstStyle/>
          <a:p>
            <a:pPr marL="0" indent="0">
              <a:spcAft>
                <a:spcPct val="20000"/>
              </a:spcAft>
            </a:pPr>
            <a:r>
              <a:rPr lang="en-US" dirty="0">
                <a:solidFill>
                  <a:schemeClr val="tx1">
                    <a:lumMod val="95000"/>
                    <a:lumOff val="5000"/>
                  </a:schemeClr>
                </a:solidFill>
                <a:sym typeface="Symbol" pitchFamily="18" charset="2"/>
              </a:rPr>
              <a:t>A vertex of degree 0 is called </a:t>
            </a:r>
            <a:r>
              <a:rPr lang="en-US" b="1" dirty="0">
                <a:solidFill>
                  <a:schemeClr val="tx1">
                    <a:lumMod val="95000"/>
                    <a:lumOff val="5000"/>
                  </a:schemeClr>
                </a:solidFill>
                <a:sym typeface="Symbol" pitchFamily="18" charset="2"/>
              </a:rPr>
              <a:t>isolated</a:t>
            </a:r>
            <a:r>
              <a:rPr lang="en-US" dirty="0">
                <a:solidFill>
                  <a:schemeClr val="tx1">
                    <a:lumMod val="95000"/>
                    <a:lumOff val="5000"/>
                  </a:schemeClr>
                </a:solidFill>
                <a:sym typeface="Symbol" pitchFamily="18" charset="2"/>
              </a:rPr>
              <a:t>, since it is not adjacent to any vertex. </a:t>
            </a:r>
          </a:p>
          <a:p>
            <a:pPr marL="0" indent="0">
              <a:spcAft>
                <a:spcPct val="20000"/>
              </a:spcAft>
            </a:pPr>
            <a:r>
              <a:rPr lang="en-US" b="1" dirty="0">
                <a:solidFill>
                  <a:schemeClr val="tx1">
                    <a:lumMod val="95000"/>
                    <a:lumOff val="5000"/>
                  </a:schemeClr>
                </a:solidFill>
                <a:sym typeface="Symbol" pitchFamily="18" charset="2"/>
              </a:rPr>
              <a:t>Note:</a:t>
            </a:r>
            <a:r>
              <a:rPr lang="en-US" dirty="0">
                <a:solidFill>
                  <a:schemeClr val="tx1">
                    <a:lumMod val="95000"/>
                    <a:lumOff val="5000"/>
                  </a:schemeClr>
                </a:solidFill>
                <a:sym typeface="Symbol" pitchFamily="18" charset="2"/>
              </a:rPr>
              <a:t> A vertex with a </a:t>
            </a:r>
            <a:r>
              <a:rPr lang="en-US" b="1" dirty="0">
                <a:solidFill>
                  <a:schemeClr val="tx1">
                    <a:lumMod val="95000"/>
                    <a:lumOff val="5000"/>
                  </a:schemeClr>
                </a:solidFill>
                <a:sym typeface="Symbol" pitchFamily="18" charset="2"/>
              </a:rPr>
              <a:t>loop</a:t>
            </a:r>
            <a:r>
              <a:rPr lang="en-US" dirty="0">
                <a:solidFill>
                  <a:schemeClr val="tx1">
                    <a:lumMod val="95000"/>
                    <a:lumOff val="5000"/>
                  </a:schemeClr>
                </a:solidFill>
                <a:sym typeface="Symbol" pitchFamily="18" charset="2"/>
              </a:rPr>
              <a:t> at it has at least degree 2 and, by definition, is </a:t>
            </a:r>
            <a:r>
              <a:rPr lang="en-US" b="1" dirty="0">
                <a:solidFill>
                  <a:schemeClr val="tx1">
                    <a:lumMod val="95000"/>
                    <a:lumOff val="5000"/>
                  </a:schemeClr>
                </a:solidFill>
                <a:sym typeface="Symbol" pitchFamily="18" charset="2"/>
              </a:rPr>
              <a:t>not isolated</a:t>
            </a:r>
            <a:r>
              <a:rPr lang="en-US" dirty="0">
                <a:solidFill>
                  <a:schemeClr val="tx1">
                    <a:lumMod val="95000"/>
                    <a:lumOff val="5000"/>
                  </a:schemeClr>
                </a:solidFill>
                <a:sym typeface="Symbol" pitchFamily="18" charset="2"/>
              </a:rPr>
              <a:t>, even if it is not adjacent to any </a:t>
            </a:r>
            <a:r>
              <a:rPr lang="en-US" b="1" dirty="0">
                <a:solidFill>
                  <a:schemeClr val="tx1">
                    <a:lumMod val="95000"/>
                    <a:lumOff val="5000"/>
                  </a:schemeClr>
                </a:solidFill>
                <a:sym typeface="Symbol" pitchFamily="18" charset="2"/>
              </a:rPr>
              <a:t>other</a:t>
            </a:r>
            <a:r>
              <a:rPr lang="en-US" dirty="0">
                <a:solidFill>
                  <a:schemeClr val="tx1">
                    <a:lumMod val="95000"/>
                    <a:lumOff val="5000"/>
                  </a:schemeClr>
                </a:solidFill>
                <a:sym typeface="Symbol" pitchFamily="18" charset="2"/>
              </a:rPr>
              <a:t> vertex.</a:t>
            </a:r>
          </a:p>
          <a:p>
            <a:pPr marL="0" indent="0">
              <a:spcAft>
                <a:spcPct val="20000"/>
              </a:spcAft>
            </a:pPr>
            <a:r>
              <a:rPr lang="en-US" dirty="0">
                <a:solidFill>
                  <a:schemeClr val="tx1">
                    <a:lumMod val="95000"/>
                    <a:lumOff val="5000"/>
                  </a:schemeClr>
                </a:solidFill>
                <a:sym typeface="Symbol" pitchFamily="18" charset="2"/>
              </a:rPr>
              <a:t>A vertex of degree 1 is called </a:t>
            </a:r>
            <a:r>
              <a:rPr lang="en-US" b="1" dirty="0">
                <a:solidFill>
                  <a:schemeClr val="tx1">
                    <a:lumMod val="95000"/>
                    <a:lumOff val="5000"/>
                  </a:schemeClr>
                </a:solidFill>
                <a:sym typeface="Symbol" pitchFamily="18" charset="2"/>
              </a:rPr>
              <a:t>pendant</a:t>
            </a:r>
            <a:r>
              <a:rPr lang="en-US" dirty="0">
                <a:solidFill>
                  <a:schemeClr val="tx1">
                    <a:lumMod val="95000"/>
                    <a:lumOff val="5000"/>
                  </a:schemeClr>
                </a:solidFill>
                <a:sym typeface="Symbol" pitchFamily="18" charset="2"/>
              </a:rPr>
              <a:t>. It is adjacent to exactly one other vertex.</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Graph</a:t>
            </a:r>
          </a:p>
        </p:txBody>
      </p:sp>
      <p:sp>
        <p:nvSpPr>
          <p:cNvPr id="3" name="Content Placeholder 2"/>
          <p:cNvSpPr>
            <a:spLocks noGrp="1"/>
          </p:cNvSpPr>
          <p:nvPr>
            <p:ph idx="1"/>
          </p:nvPr>
        </p:nvSpPr>
        <p:spPr/>
        <p:txBody>
          <a:bodyPr/>
          <a:lstStyle/>
          <a:p>
            <a:r>
              <a:rPr lang="en-US" dirty="0"/>
              <a:t>A graph in which each edge connects two different vertices and where no two edges connect the same pair of vertices is called a </a:t>
            </a:r>
            <a:r>
              <a:rPr lang="en-US" b="1" dirty="0"/>
              <a:t>simple graph.</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Multigraphs</a:t>
            </a:r>
            <a:endParaRPr lang="en-US" dirty="0"/>
          </a:p>
        </p:txBody>
      </p:sp>
      <p:sp>
        <p:nvSpPr>
          <p:cNvPr id="3" name="Content Placeholder 2"/>
          <p:cNvSpPr>
            <a:spLocks noGrp="1"/>
          </p:cNvSpPr>
          <p:nvPr>
            <p:ph idx="1"/>
          </p:nvPr>
        </p:nvSpPr>
        <p:spPr/>
        <p:txBody>
          <a:bodyPr/>
          <a:lstStyle/>
          <a:p>
            <a:r>
              <a:rPr lang="en-US" dirty="0"/>
              <a:t>Graphs that may have </a:t>
            </a:r>
            <a:r>
              <a:rPr lang="en-US" b="1" dirty="0"/>
              <a:t>multiple edges connecting the same vertices are called </a:t>
            </a:r>
            <a:r>
              <a:rPr lang="en-US" b="1" dirty="0" err="1"/>
              <a:t>multigraphs</a:t>
            </a:r>
            <a:r>
              <a:rPr lang="en-US" b="1" dirty="0"/>
              <a:t>. When there are </a:t>
            </a:r>
            <a:r>
              <a:rPr lang="en-US" b="1" i="1" dirty="0"/>
              <a:t>m different edges associated to the same unordered pair of vertices </a:t>
            </a:r>
            <a:r>
              <a:rPr lang="en-US" dirty="0"/>
              <a:t>{</a:t>
            </a:r>
            <a:r>
              <a:rPr lang="en-US" i="1" dirty="0"/>
              <a:t>u, v}, we also say that {u, v} is an edge of multiplicity m.</a:t>
            </a:r>
          </a:p>
          <a:p>
            <a:r>
              <a:rPr lang="en-US" i="1" dirty="0"/>
              <a:t>A graph with parallel edges and self loops is called </a:t>
            </a:r>
            <a:r>
              <a:rPr lang="en-US" i="1" dirty="0" err="1"/>
              <a:t>Multigraph</a:t>
            </a:r>
            <a:r>
              <a:rPr lang="en-US" i="1" dirty="0"/>
              <a: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a:t>
            </a:r>
          </a:p>
        </p:txBody>
      </p:sp>
      <p:sp>
        <p:nvSpPr>
          <p:cNvPr id="3" name="Content Placeholder 2"/>
          <p:cNvSpPr>
            <a:spLocks noGrp="1"/>
          </p:cNvSpPr>
          <p:nvPr>
            <p:ph idx="1"/>
          </p:nvPr>
        </p:nvSpPr>
        <p:spPr/>
        <p:txBody>
          <a:bodyPr/>
          <a:lstStyle/>
          <a:p>
            <a:r>
              <a:rPr lang="en-US" dirty="0"/>
              <a:t>A </a:t>
            </a:r>
            <a:r>
              <a:rPr lang="en-US" i="1" dirty="0"/>
              <a:t>directed graph (or digraph) (V ,E) consists of a nonempty set of vertices V and a set of directed edges (or arcs) E. Each directed edge is associated with an ordered pair of vertices.</a:t>
            </a:r>
          </a:p>
          <a:p>
            <a:r>
              <a:rPr lang="en-US" dirty="0"/>
              <a:t>The directed edge associated with the ordered pair (</a:t>
            </a:r>
            <a:r>
              <a:rPr lang="en-US" i="1" dirty="0"/>
              <a:t>u, v) is said to start at u and end at v.</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Konigsberg bridge problem</a:t>
            </a:r>
          </a:p>
        </p:txBody>
      </p:sp>
      <p:sp>
        <p:nvSpPr>
          <p:cNvPr id="3" name="Content Placeholder 2"/>
          <p:cNvSpPr>
            <a:spLocks noGrp="1"/>
          </p:cNvSpPr>
          <p:nvPr>
            <p:ph idx="1"/>
          </p:nvPr>
        </p:nvSpPr>
        <p:spPr>
          <a:xfrm>
            <a:off x="457200" y="1219200"/>
            <a:ext cx="8229600" cy="5257800"/>
          </a:xfrm>
        </p:spPr>
        <p:txBody>
          <a:bodyPr/>
          <a:lstStyle/>
          <a:p>
            <a:pPr marL="0" indent="0">
              <a:buNone/>
            </a:pPr>
            <a:r>
              <a:rPr lang="en-US" dirty="0"/>
              <a:t>The problem is stated as follows:</a:t>
            </a:r>
          </a:p>
          <a:p>
            <a:pPr marL="0" indent="0">
              <a:buNone/>
            </a:pPr>
            <a:r>
              <a:rPr lang="en-US" dirty="0"/>
              <a:t>Starting from any of the four land areas A, B, C, D, is it possible to cross each of the seven bridges exactly once and come back to the starting point without swimming across the river?</a:t>
            </a:r>
          </a:p>
          <a:p>
            <a:endParaRPr lang="en-US" dirty="0"/>
          </a:p>
        </p:txBody>
      </p:sp>
    </p:spTree>
    <p:extLst>
      <p:ext uri="{BB962C8B-B14F-4D97-AF65-F5344CB8AC3E}">
        <p14:creationId xmlns:p14="http://schemas.microsoft.com/office/powerpoint/2010/main" val="375539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r>
              <a:rPr lang="en-US" dirty="0">
                <a:sym typeface="Symbol" pitchFamily="18" charset="2"/>
              </a:rPr>
              <a:t>Which vertices in the following graph are isolated, which are pendant, and what is the maximum degree? What type of graph is it?</a:t>
            </a:r>
            <a:endParaRPr lang="en-US" dirty="0"/>
          </a:p>
        </p:txBody>
      </p:sp>
      <p:pic>
        <p:nvPicPr>
          <p:cNvPr id="1026" name="Picture 2" descr="C:\Users\VITCC\Desktop\2.png"/>
          <p:cNvPicPr>
            <a:picLocks noChangeAspect="1" noChangeArrowheads="1"/>
          </p:cNvPicPr>
          <p:nvPr/>
        </p:nvPicPr>
        <p:blipFill>
          <a:blip r:embed="rId2" cstate="print"/>
          <a:srcRect/>
          <a:stretch>
            <a:fillRect/>
          </a:stretch>
        </p:blipFill>
        <p:spPr bwMode="auto">
          <a:xfrm>
            <a:off x="1414463" y="2895599"/>
            <a:ext cx="6315075" cy="2514601"/>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2050" name="Picture 2" descr="C:\Users\VITCC\Desktop\2.png"/>
          <p:cNvPicPr>
            <a:picLocks noGrp="1" noChangeAspect="1" noChangeArrowheads="1"/>
          </p:cNvPicPr>
          <p:nvPr>
            <p:ph idx="1"/>
          </p:nvPr>
        </p:nvPicPr>
        <p:blipFill>
          <a:blip r:embed="rId2" cstate="print">
            <a:duotone>
              <a:prstClr val="black"/>
              <a:schemeClr val="tx2">
                <a:tint val="45000"/>
                <a:satMod val="400000"/>
              </a:schemeClr>
            </a:duotone>
          </a:blip>
          <a:srcRect/>
          <a:stretch>
            <a:fillRect/>
          </a:stretch>
        </p:blipFill>
        <p:spPr bwMode="auto">
          <a:xfrm>
            <a:off x="1752600" y="4114800"/>
            <a:ext cx="6314934" cy="2819400"/>
          </a:xfrm>
          <a:prstGeom prst="rect">
            <a:avLst/>
          </a:prstGeom>
          <a:noFill/>
        </p:spPr>
      </p:pic>
      <p:sp>
        <p:nvSpPr>
          <p:cNvPr id="5" name="Rectangle 4"/>
          <p:cNvSpPr/>
          <p:nvPr/>
        </p:nvSpPr>
        <p:spPr>
          <a:xfrm>
            <a:off x="838200" y="1905000"/>
            <a:ext cx="7924800" cy="1200329"/>
          </a:xfrm>
          <a:prstGeom prst="rect">
            <a:avLst/>
          </a:prstGeom>
        </p:spPr>
        <p:txBody>
          <a:bodyPr wrap="square">
            <a:spAutoFit/>
          </a:bodyPr>
          <a:lstStyle/>
          <a:p>
            <a:pPr>
              <a:spcAft>
                <a:spcPct val="20000"/>
              </a:spcAft>
            </a:pPr>
            <a:r>
              <a:rPr lang="en-US" sz="2400" b="1" dirty="0">
                <a:sym typeface="Symbol" pitchFamily="18" charset="2"/>
              </a:rPr>
              <a:t>Let us look at the same graph again and determine the number of its edges and the sum of the degrees of all its vertices:</a:t>
            </a:r>
          </a:p>
        </p:txBody>
      </p:sp>
      <p:sp>
        <p:nvSpPr>
          <p:cNvPr id="6" name="Rectangle 5"/>
          <p:cNvSpPr/>
          <p:nvPr/>
        </p:nvSpPr>
        <p:spPr>
          <a:xfrm>
            <a:off x="2286000" y="2828836"/>
            <a:ext cx="4572000" cy="1200329"/>
          </a:xfrm>
          <a:prstGeom prst="rect">
            <a:avLst/>
          </a:prstGeom>
        </p:spPr>
        <p:txBody>
          <a:bodyPr wrap="square">
            <a:spAutoFit/>
          </a:bodyPr>
          <a:lstStyle/>
          <a:p>
            <a:r>
              <a:rPr lang="en-US" b="1" dirty="0">
                <a:solidFill>
                  <a:srgbClr val="00FFFF"/>
                </a:solidFill>
                <a:effectLst>
                  <a:outerShdw blurRad="38100" dist="38100" dir="2700000" algn="tl">
                    <a:srgbClr val="000000"/>
                  </a:outerShdw>
                </a:effectLst>
                <a:sym typeface="Symbol" pitchFamily="18" charset="2"/>
              </a:rPr>
              <a:t>Result: </a:t>
            </a:r>
            <a:r>
              <a:rPr lang="en-US" dirty="0">
                <a:effectLst>
                  <a:outerShdw blurRad="38100" dist="38100" dir="2700000" algn="tl">
                    <a:srgbClr val="000000"/>
                  </a:outerShdw>
                </a:effectLst>
                <a:sym typeface="Symbol" pitchFamily="18" charset="2"/>
              </a:rPr>
              <a:t>There are 9 edges, and the sum of all degrees is 18. This is easy to explain: Each new edge increases the sum of degrees by exactly two.</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Theorems</a:t>
            </a:r>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pPr marL="0" indent="0">
              <a:spcAft>
                <a:spcPct val="20000"/>
              </a:spcAft>
            </a:pPr>
            <a:r>
              <a:rPr lang="en-US" b="1" dirty="0">
                <a:solidFill>
                  <a:schemeClr val="tx1">
                    <a:lumMod val="95000"/>
                    <a:lumOff val="5000"/>
                  </a:schemeClr>
                </a:solidFill>
                <a:sym typeface="Symbol" pitchFamily="18" charset="2"/>
              </a:rPr>
              <a:t>The Handshaking Theorem:</a:t>
            </a:r>
            <a:r>
              <a:rPr lang="en-US" dirty="0">
                <a:solidFill>
                  <a:schemeClr val="tx1">
                    <a:lumMod val="95000"/>
                    <a:lumOff val="5000"/>
                  </a:schemeClr>
                </a:solidFill>
                <a:sym typeface="Symbol" pitchFamily="18" charset="2"/>
              </a:rPr>
              <a:t> Let G = (V, E) be an undirected graph with e edges. Then</a:t>
            </a:r>
          </a:p>
          <a:p>
            <a:pPr marL="0" indent="0">
              <a:spcAft>
                <a:spcPct val="20000"/>
              </a:spcAft>
            </a:pPr>
            <a:r>
              <a:rPr lang="en-US" dirty="0">
                <a:solidFill>
                  <a:schemeClr val="tx1">
                    <a:lumMod val="95000"/>
                    <a:lumOff val="5000"/>
                  </a:schemeClr>
                </a:solidFill>
                <a:sym typeface="Symbol" pitchFamily="18" charset="2"/>
              </a:rPr>
              <a:t>2e = </a:t>
            </a:r>
            <a:r>
              <a:rPr lang="en-US" baseline="-25000" dirty="0" err="1">
                <a:solidFill>
                  <a:schemeClr val="tx1">
                    <a:lumMod val="95000"/>
                    <a:lumOff val="5000"/>
                  </a:schemeClr>
                </a:solidFill>
                <a:sym typeface="Symbol" pitchFamily="18" charset="2"/>
              </a:rPr>
              <a:t>vV</a:t>
            </a:r>
            <a:r>
              <a:rPr lang="en-US" dirty="0">
                <a:solidFill>
                  <a:schemeClr val="tx1">
                    <a:lumMod val="95000"/>
                    <a:lumOff val="5000"/>
                  </a:schemeClr>
                </a:solidFill>
                <a:sym typeface="Symbol" pitchFamily="18" charset="2"/>
              </a:rPr>
              <a:t> deg(v)</a:t>
            </a:r>
          </a:p>
          <a:p>
            <a:r>
              <a:rPr lang="en-US" dirty="0"/>
              <a:t>In the notation (</a:t>
            </a:r>
            <a:r>
              <a:rPr lang="en-US" i="1" dirty="0" err="1"/>
              <a:t>p</a:t>
            </a:r>
            <a:r>
              <a:rPr lang="en-US" dirty="0" err="1"/>
              <a:t>,</a:t>
            </a:r>
            <a:r>
              <a:rPr lang="en-US" i="1" dirty="0" err="1"/>
              <a:t>q</a:t>
            </a:r>
            <a:r>
              <a:rPr lang="en-US" dirty="0"/>
              <a:t>)-</a:t>
            </a:r>
            <a:r>
              <a:rPr lang="en-US" dirty="0">
                <a:hlinkClick r:id="rId2" tooltip="Definition:Graph (Graph Theory)"/>
              </a:rPr>
              <a:t>graph</a:t>
            </a:r>
            <a:r>
              <a:rPr lang="en-US" dirty="0"/>
              <a:t>, </a:t>
            </a:r>
            <a:r>
              <a:rPr lang="en-US" i="1" dirty="0"/>
              <a:t>p</a:t>
            </a:r>
            <a:r>
              <a:rPr lang="en-US" dirty="0"/>
              <a:t> is its </a:t>
            </a:r>
            <a:r>
              <a:rPr lang="en-US" dirty="0">
                <a:hlinkClick r:id="rId3" tooltip="Definition:Order (Graph Theory)"/>
              </a:rPr>
              <a:t>order</a:t>
            </a:r>
            <a:r>
              <a:rPr lang="en-US" dirty="0"/>
              <a:t> and </a:t>
            </a:r>
            <a:r>
              <a:rPr lang="en-US" i="1" dirty="0"/>
              <a:t>q</a:t>
            </a:r>
            <a:r>
              <a:rPr lang="en-US" dirty="0"/>
              <a:t> its </a:t>
            </a:r>
            <a:r>
              <a:rPr lang="en-US" dirty="0">
                <a:hlinkClick r:id="rId4" tooltip="Definition:Size (Graph Theory)"/>
              </a:rPr>
              <a:t>size</a:t>
            </a:r>
            <a:r>
              <a:rPr lang="en-US" dirty="0"/>
              <a:t>. </a:t>
            </a:r>
          </a:p>
          <a:p>
            <a:r>
              <a:rPr lang="en-US" dirty="0"/>
              <a:t>That is, </a:t>
            </a:r>
            <a:r>
              <a:rPr lang="en-US" i="1" dirty="0"/>
              <a:t>p</a:t>
            </a:r>
            <a:r>
              <a:rPr lang="en-US" dirty="0"/>
              <a:t> is the number of </a:t>
            </a:r>
            <a:r>
              <a:rPr lang="en-US" dirty="0">
                <a:hlinkClick r:id="rId5" tooltip="Definition:Vertex (Graph Theory)"/>
              </a:rPr>
              <a:t>vertices</a:t>
            </a:r>
            <a:r>
              <a:rPr lang="en-US" dirty="0"/>
              <a:t> in </a:t>
            </a:r>
            <a:r>
              <a:rPr lang="en-US" i="1" dirty="0"/>
              <a:t>G</a:t>
            </a:r>
            <a:r>
              <a:rPr lang="en-US" dirty="0"/>
              <a:t>, and </a:t>
            </a:r>
            <a:r>
              <a:rPr lang="en-US" i="1" dirty="0"/>
              <a:t>q</a:t>
            </a:r>
            <a:r>
              <a:rPr lang="en-US" dirty="0"/>
              <a:t> is the number of </a:t>
            </a:r>
            <a:r>
              <a:rPr lang="en-US" dirty="0">
                <a:hlinkClick r:id="rId6" tooltip="Definition:Edge (Graph Theory)"/>
              </a:rPr>
              <a:t>edges</a:t>
            </a:r>
            <a:r>
              <a:rPr lang="en-US" dirty="0"/>
              <a:t> in </a:t>
            </a:r>
            <a:r>
              <a:rPr lang="en-US" i="1" dirty="0"/>
              <a:t>G</a:t>
            </a:r>
            <a:r>
              <a:rPr lang="en-US" dirty="0"/>
              <a:t>. </a:t>
            </a:r>
          </a:p>
          <a:p>
            <a:r>
              <a:rPr lang="en-US" dirty="0"/>
              <a:t>Each </a:t>
            </a:r>
            <a:r>
              <a:rPr lang="en-US" dirty="0">
                <a:hlinkClick r:id="rId6" tooltip="Definition:Edge (Graph Theory)"/>
              </a:rPr>
              <a:t>edge</a:t>
            </a:r>
            <a:r>
              <a:rPr lang="en-US" dirty="0"/>
              <a:t> is </a:t>
            </a:r>
            <a:r>
              <a:rPr lang="en-US" dirty="0">
                <a:hlinkClick r:id="rId7" tooltip="Definition:Incident (Undirected Graph)"/>
              </a:rPr>
              <a:t>incident</a:t>
            </a:r>
            <a:r>
              <a:rPr lang="en-US" dirty="0"/>
              <a:t> to exactly two </a:t>
            </a:r>
            <a:r>
              <a:rPr lang="en-US" dirty="0">
                <a:hlinkClick r:id="rId5" tooltip="Definition:Vertex (Graph Theory)"/>
              </a:rPr>
              <a:t>vertices</a:t>
            </a:r>
            <a:r>
              <a:rPr lang="en-US" dirty="0"/>
              <a:t>. </a:t>
            </a:r>
          </a:p>
          <a:p>
            <a:r>
              <a:rPr lang="en-US" dirty="0"/>
              <a:t>The </a:t>
            </a:r>
            <a:r>
              <a:rPr lang="en-US" dirty="0">
                <a:hlinkClick r:id="rId8" tooltip="Definition:Degree (Vertex)"/>
              </a:rPr>
              <a:t>degree</a:t>
            </a:r>
            <a:r>
              <a:rPr lang="en-US" dirty="0"/>
              <a:t> of each </a:t>
            </a:r>
            <a:r>
              <a:rPr lang="en-US" dirty="0">
                <a:hlinkClick r:id="rId5" tooltip="Definition:Vertex (Graph Theory)"/>
              </a:rPr>
              <a:t>vertex</a:t>
            </a:r>
            <a:r>
              <a:rPr lang="en-US" dirty="0"/>
              <a:t> is defined as the number of </a:t>
            </a:r>
            <a:r>
              <a:rPr lang="en-US" dirty="0">
                <a:hlinkClick r:id="rId6" tooltip="Definition:Edge (Graph Theory)"/>
              </a:rPr>
              <a:t>edges</a:t>
            </a:r>
            <a:r>
              <a:rPr lang="en-US" dirty="0"/>
              <a:t> to which it is </a:t>
            </a:r>
            <a:r>
              <a:rPr lang="en-US" dirty="0">
                <a:hlinkClick r:id="rId7" tooltip="Definition:Incident (Undirected Graph)"/>
              </a:rPr>
              <a:t>incident</a:t>
            </a:r>
            <a:r>
              <a:rPr lang="en-US" dirty="0"/>
              <a:t>. </a:t>
            </a:r>
          </a:p>
          <a:p>
            <a:r>
              <a:rPr lang="en-US" dirty="0"/>
              <a:t>So when we add up the </a:t>
            </a:r>
            <a:r>
              <a:rPr lang="en-US" dirty="0">
                <a:hlinkClick r:id="rId8" tooltip="Definition:Degree (Vertex)"/>
              </a:rPr>
              <a:t>degrees</a:t>
            </a:r>
            <a:r>
              <a:rPr lang="en-US" dirty="0"/>
              <a:t> of all the </a:t>
            </a:r>
            <a:r>
              <a:rPr lang="en-US" dirty="0">
                <a:hlinkClick r:id="rId5" tooltip="Definition:Vertex (Graph Theory)"/>
              </a:rPr>
              <a:t>vertices</a:t>
            </a:r>
            <a:r>
              <a:rPr lang="en-US" dirty="0"/>
              <a:t>, we are counting all the </a:t>
            </a:r>
            <a:r>
              <a:rPr lang="en-US" dirty="0">
                <a:hlinkClick r:id="rId6" tooltip="Definition:Edge (Graph Theory)"/>
              </a:rPr>
              <a:t>edges</a:t>
            </a:r>
            <a:r>
              <a:rPr lang="en-US" dirty="0"/>
              <a:t> of the graph twice</a:t>
            </a:r>
            <a:endParaRPr lang="en-US" dirty="0">
              <a:solidFill>
                <a:schemeClr val="tx1">
                  <a:lumMod val="95000"/>
                  <a:lumOff val="5000"/>
                </a:schemeClr>
              </a:solidFill>
              <a:sym typeface="Symbol" pitchFamily="18" charset="2"/>
            </a:endParaRPr>
          </a:p>
          <a:p>
            <a:pPr marL="0" indent="0">
              <a:spcAft>
                <a:spcPct val="20000"/>
              </a:spcAft>
            </a:pPr>
            <a:endParaRPr lang="en-US" dirty="0">
              <a:sym typeface="Symbol"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spcAft>
                <a:spcPct val="20000"/>
              </a:spcAft>
            </a:pPr>
            <a:r>
              <a:rPr lang="en-US" b="1" dirty="0">
                <a:solidFill>
                  <a:schemeClr val="tx1">
                    <a:lumMod val="95000"/>
                    <a:lumOff val="5000"/>
                  </a:schemeClr>
                </a:solidFill>
                <a:sym typeface="Symbol" pitchFamily="18" charset="2"/>
              </a:rPr>
              <a:t>Example:</a:t>
            </a:r>
            <a:r>
              <a:rPr lang="en-US" dirty="0">
                <a:solidFill>
                  <a:schemeClr val="tx1">
                    <a:lumMod val="95000"/>
                    <a:lumOff val="5000"/>
                  </a:schemeClr>
                </a:solidFill>
                <a:sym typeface="Symbol" pitchFamily="18" charset="2"/>
              </a:rPr>
              <a:t> How many edges are there in a graph with 10 vertices, each of degree 6?</a:t>
            </a:r>
          </a:p>
          <a:p>
            <a:pPr marL="0" indent="0">
              <a:spcAft>
                <a:spcPct val="20000"/>
              </a:spcAft>
            </a:pPr>
            <a:r>
              <a:rPr lang="en-US" b="1" dirty="0">
                <a:solidFill>
                  <a:schemeClr val="tx1">
                    <a:lumMod val="95000"/>
                    <a:lumOff val="5000"/>
                  </a:schemeClr>
                </a:solidFill>
                <a:sym typeface="Symbol" pitchFamily="18" charset="2"/>
              </a:rPr>
              <a:t>Solution:</a:t>
            </a:r>
            <a:r>
              <a:rPr lang="en-US" dirty="0">
                <a:solidFill>
                  <a:schemeClr val="tx1">
                    <a:lumMod val="95000"/>
                    <a:lumOff val="5000"/>
                  </a:schemeClr>
                </a:solidFill>
                <a:sym typeface="Symbol" pitchFamily="18" charset="2"/>
              </a:rPr>
              <a:t> The sum of the degrees of the vertices is 610 = 60. According to the Handshaking Theorem, it follows that 2e = 60, so there are 30 edges.</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Theorems</a:t>
            </a:r>
          </a:p>
        </p:txBody>
      </p:sp>
      <p:sp>
        <p:nvSpPr>
          <p:cNvPr id="3" name="Content Placeholder 2"/>
          <p:cNvSpPr>
            <a:spLocks noGrp="1"/>
          </p:cNvSpPr>
          <p:nvPr>
            <p:ph idx="1"/>
          </p:nvPr>
        </p:nvSpPr>
        <p:spPr>
          <a:xfrm>
            <a:off x="228600" y="1600200"/>
            <a:ext cx="8686800" cy="4525963"/>
          </a:xfrm>
        </p:spPr>
        <p:txBody>
          <a:bodyPr>
            <a:noAutofit/>
          </a:bodyPr>
          <a:lstStyle/>
          <a:p>
            <a:pPr marL="0" indent="0">
              <a:lnSpc>
                <a:spcPct val="90000"/>
              </a:lnSpc>
              <a:spcAft>
                <a:spcPct val="20000"/>
              </a:spcAft>
            </a:pPr>
            <a:r>
              <a:rPr lang="en-US" sz="2600" b="1" dirty="0">
                <a:solidFill>
                  <a:schemeClr val="tx1">
                    <a:lumMod val="95000"/>
                    <a:lumOff val="5000"/>
                  </a:schemeClr>
                </a:solidFill>
                <a:sym typeface="Symbol" pitchFamily="18" charset="2"/>
              </a:rPr>
              <a:t>Theorem:</a:t>
            </a:r>
            <a:r>
              <a:rPr lang="en-US" sz="2600" dirty="0">
                <a:solidFill>
                  <a:schemeClr val="tx1">
                    <a:lumMod val="95000"/>
                    <a:lumOff val="5000"/>
                  </a:schemeClr>
                </a:solidFill>
                <a:sym typeface="Symbol" pitchFamily="18" charset="2"/>
              </a:rPr>
              <a:t> An undirected graph has an even number of vertices of odd degree. </a:t>
            </a:r>
          </a:p>
          <a:p>
            <a:pPr marL="0" indent="0">
              <a:lnSpc>
                <a:spcPct val="90000"/>
              </a:lnSpc>
              <a:spcAft>
                <a:spcPct val="20000"/>
              </a:spcAft>
            </a:pPr>
            <a:r>
              <a:rPr lang="en-US" sz="2600" b="1" dirty="0">
                <a:solidFill>
                  <a:schemeClr val="tx1">
                    <a:lumMod val="95000"/>
                    <a:lumOff val="5000"/>
                  </a:schemeClr>
                </a:solidFill>
                <a:sym typeface="Symbol" pitchFamily="18" charset="2"/>
              </a:rPr>
              <a:t>Proof: </a:t>
            </a:r>
            <a:r>
              <a:rPr lang="en-US" sz="2600" dirty="0">
                <a:solidFill>
                  <a:schemeClr val="tx1">
                    <a:lumMod val="95000"/>
                    <a:lumOff val="5000"/>
                  </a:schemeClr>
                </a:solidFill>
                <a:sym typeface="Symbol" pitchFamily="18" charset="2"/>
              </a:rPr>
              <a:t>Let V1 and V2</a:t>
            </a:r>
            <a:r>
              <a:rPr lang="en-US" sz="2600" baseline="-25000" dirty="0">
                <a:solidFill>
                  <a:schemeClr val="tx1">
                    <a:lumMod val="95000"/>
                    <a:lumOff val="5000"/>
                  </a:schemeClr>
                </a:solidFill>
                <a:sym typeface="Symbol" pitchFamily="18" charset="2"/>
              </a:rPr>
              <a:t> </a:t>
            </a:r>
            <a:r>
              <a:rPr lang="en-US" sz="2600" dirty="0">
                <a:solidFill>
                  <a:schemeClr val="tx1">
                    <a:lumMod val="95000"/>
                    <a:lumOff val="5000"/>
                  </a:schemeClr>
                </a:solidFill>
                <a:sym typeface="Symbol" pitchFamily="18" charset="2"/>
              </a:rPr>
              <a:t>be the set of vertices of even and odd degrees, respectively (Thus V1  V2 </a:t>
            </a:r>
            <a:r>
              <a:rPr lang="en-US" sz="2600">
                <a:solidFill>
                  <a:schemeClr val="tx1">
                    <a:lumMod val="95000"/>
                    <a:lumOff val="5000"/>
                  </a:schemeClr>
                </a:solidFill>
                <a:sym typeface="Symbol" pitchFamily="18" charset="2"/>
              </a:rPr>
              <a:t>=  </a:t>
            </a:r>
            <a:r>
              <a:rPr lang="en-US" sz="2600" dirty="0">
                <a:solidFill>
                  <a:schemeClr val="tx1">
                    <a:lumMod val="95000"/>
                    <a:lumOff val="5000"/>
                  </a:schemeClr>
                </a:solidFill>
                <a:sym typeface="Symbol" pitchFamily="18" charset="2"/>
              </a:rPr>
              <a:t>and V1 V2 = V). </a:t>
            </a:r>
          </a:p>
          <a:p>
            <a:pPr marL="0" indent="0">
              <a:lnSpc>
                <a:spcPct val="90000"/>
              </a:lnSpc>
              <a:spcAft>
                <a:spcPct val="20000"/>
              </a:spcAft>
            </a:pPr>
            <a:r>
              <a:rPr lang="en-US" sz="2600" dirty="0">
                <a:solidFill>
                  <a:schemeClr val="tx1">
                    <a:lumMod val="95000"/>
                    <a:lumOff val="5000"/>
                  </a:schemeClr>
                </a:solidFill>
                <a:sym typeface="Symbol" pitchFamily="18" charset="2"/>
              </a:rPr>
              <a:t>Then by Handshaking theorem</a:t>
            </a:r>
          </a:p>
          <a:p>
            <a:pPr marL="0" indent="0" algn="ctr">
              <a:lnSpc>
                <a:spcPct val="90000"/>
              </a:lnSpc>
              <a:spcAft>
                <a:spcPct val="20000"/>
              </a:spcAft>
            </a:pPr>
            <a:r>
              <a:rPr lang="en-US" sz="2600" dirty="0">
                <a:solidFill>
                  <a:schemeClr val="tx1">
                    <a:lumMod val="95000"/>
                    <a:lumOff val="5000"/>
                  </a:schemeClr>
                </a:solidFill>
                <a:sym typeface="Symbol" pitchFamily="18" charset="2"/>
              </a:rPr>
              <a:t>2|E| = </a:t>
            </a:r>
            <a:r>
              <a:rPr lang="en-US" sz="2600" baseline="-25000" dirty="0" err="1">
                <a:solidFill>
                  <a:schemeClr val="tx1">
                    <a:lumMod val="95000"/>
                    <a:lumOff val="5000"/>
                  </a:schemeClr>
                </a:solidFill>
                <a:sym typeface="Symbol" pitchFamily="18" charset="2"/>
              </a:rPr>
              <a:t>vV</a:t>
            </a:r>
            <a:r>
              <a:rPr lang="en-US" sz="2600" dirty="0">
                <a:solidFill>
                  <a:schemeClr val="tx1">
                    <a:lumMod val="95000"/>
                    <a:lumOff val="5000"/>
                  </a:schemeClr>
                </a:solidFill>
                <a:sym typeface="Symbol" pitchFamily="18" charset="2"/>
              </a:rPr>
              <a:t> deg(v) = </a:t>
            </a:r>
            <a:r>
              <a:rPr lang="en-US" sz="2600" baseline="-25000" dirty="0">
                <a:solidFill>
                  <a:schemeClr val="tx1">
                    <a:lumMod val="95000"/>
                    <a:lumOff val="5000"/>
                  </a:schemeClr>
                </a:solidFill>
                <a:sym typeface="Symbol" pitchFamily="18" charset="2"/>
              </a:rPr>
              <a:t>vV1</a:t>
            </a:r>
            <a:r>
              <a:rPr lang="en-US" sz="2600" dirty="0">
                <a:solidFill>
                  <a:schemeClr val="tx1">
                    <a:lumMod val="95000"/>
                    <a:lumOff val="5000"/>
                  </a:schemeClr>
                </a:solidFill>
                <a:sym typeface="Symbol" pitchFamily="18" charset="2"/>
              </a:rPr>
              <a:t> deg(v) + </a:t>
            </a:r>
            <a:r>
              <a:rPr lang="en-US" sz="2600" baseline="-25000" dirty="0">
                <a:solidFill>
                  <a:schemeClr val="tx1">
                    <a:lumMod val="95000"/>
                    <a:lumOff val="5000"/>
                  </a:schemeClr>
                </a:solidFill>
                <a:sym typeface="Symbol" pitchFamily="18" charset="2"/>
              </a:rPr>
              <a:t>vV2</a:t>
            </a:r>
            <a:r>
              <a:rPr lang="en-US" sz="2600" dirty="0">
                <a:solidFill>
                  <a:schemeClr val="tx1">
                    <a:lumMod val="95000"/>
                    <a:lumOff val="5000"/>
                  </a:schemeClr>
                </a:solidFill>
                <a:sym typeface="Symbol" pitchFamily="18" charset="2"/>
              </a:rPr>
              <a:t> deg(v) </a:t>
            </a:r>
          </a:p>
          <a:p>
            <a:pPr marL="0" indent="0">
              <a:lnSpc>
                <a:spcPct val="90000"/>
              </a:lnSpc>
              <a:spcAft>
                <a:spcPct val="20000"/>
              </a:spcAft>
            </a:pPr>
            <a:r>
              <a:rPr lang="en-US" sz="2600" dirty="0">
                <a:solidFill>
                  <a:schemeClr val="tx1">
                    <a:lumMod val="95000"/>
                    <a:lumOff val="5000"/>
                  </a:schemeClr>
                </a:solidFill>
                <a:sym typeface="Symbol" pitchFamily="18" charset="2"/>
              </a:rPr>
              <a:t>Since both 2|E| and </a:t>
            </a:r>
            <a:r>
              <a:rPr lang="en-US" sz="2600" baseline="-25000" dirty="0">
                <a:solidFill>
                  <a:schemeClr val="tx1">
                    <a:lumMod val="95000"/>
                    <a:lumOff val="5000"/>
                  </a:schemeClr>
                </a:solidFill>
                <a:sym typeface="Symbol" pitchFamily="18" charset="2"/>
              </a:rPr>
              <a:t>vV1</a:t>
            </a:r>
            <a:r>
              <a:rPr lang="en-US" sz="2600" dirty="0">
                <a:solidFill>
                  <a:schemeClr val="tx1">
                    <a:lumMod val="95000"/>
                    <a:lumOff val="5000"/>
                  </a:schemeClr>
                </a:solidFill>
                <a:sym typeface="Symbol" pitchFamily="18" charset="2"/>
              </a:rPr>
              <a:t> deg(v) are even, </a:t>
            </a:r>
          </a:p>
          <a:p>
            <a:pPr marL="0" indent="0">
              <a:lnSpc>
                <a:spcPct val="90000"/>
              </a:lnSpc>
              <a:spcAft>
                <a:spcPct val="20000"/>
              </a:spcAft>
            </a:pPr>
            <a:r>
              <a:rPr lang="en-US" sz="2600" dirty="0">
                <a:solidFill>
                  <a:schemeClr val="tx1">
                    <a:lumMod val="95000"/>
                    <a:lumOff val="5000"/>
                  </a:schemeClr>
                </a:solidFill>
                <a:sym typeface="Symbol" pitchFamily="18" charset="2"/>
              </a:rPr>
              <a:t></a:t>
            </a:r>
            <a:r>
              <a:rPr lang="en-US" sz="2600" baseline="-25000" dirty="0">
                <a:solidFill>
                  <a:schemeClr val="tx1">
                    <a:lumMod val="95000"/>
                    <a:lumOff val="5000"/>
                  </a:schemeClr>
                </a:solidFill>
                <a:sym typeface="Symbol" pitchFamily="18" charset="2"/>
              </a:rPr>
              <a:t>vV2</a:t>
            </a:r>
            <a:r>
              <a:rPr lang="en-US" sz="2600" dirty="0">
                <a:solidFill>
                  <a:schemeClr val="tx1">
                    <a:lumMod val="95000"/>
                    <a:lumOff val="5000"/>
                  </a:schemeClr>
                </a:solidFill>
                <a:sym typeface="Symbol" pitchFamily="18" charset="2"/>
              </a:rPr>
              <a:t> deg(v) must be even. </a:t>
            </a:r>
          </a:p>
          <a:p>
            <a:pPr marL="0" indent="0">
              <a:lnSpc>
                <a:spcPct val="90000"/>
              </a:lnSpc>
              <a:spcAft>
                <a:spcPct val="20000"/>
              </a:spcAft>
            </a:pPr>
            <a:r>
              <a:rPr lang="en-US" sz="2600" dirty="0">
                <a:solidFill>
                  <a:schemeClr val="tx1">
                    <a:lumMod val="95000"/>
                    <a:lumOff val="5000"/>
                  </a:schemeClr>
                </a:solidFill>
                <a:sym typeface="Symbol" pitchFamily="18" charset="2"/>
              </a:rPr>
              <a:t>Since deg(v) if odd for all vV2, |V2| must be even.</a:t>
            </a:r>
          </a:p>
          <a:p>
            <a:endParaRPr lang="en-US" sz="2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fontScale="85000" lnSpcReduction="10000"/>
          </a:bodyPr>
          <a:lstStyle/>
          <a:p>
            <a:pPr marL="0" indent="0">
              <a:spcAft>
                <a:spcPct val="20000"/>
              </a:spcAft>
            </a:pPr>
            <a:r>
              <a:rPr lang="en-US" b="1" dirty="0">
                <a:solidFill>
                  <a:schemeClr val="tx1">
                    <a:lumMod val="95000"/>
                    <a:lumOff val="5000"/>
                  </a:schemeClr>
                </a:solidFill>
                <a:sym typeface="Symbol" pitchFamily="18" charset="2"/>
              </a:rPr>
              <a:t>Definition:</a:t>
            </a:r>
            <a:r>
              <a:rPr lang="en-US" dirty="0">
                <a:solidFill>
                  <a:schemeClr val="tx1">
                    <a:lumMod val="95000"/>
                    <a:lumOff val="5000"/>
                  </a:schemeClr>
                </a:solidFill>
                <a:sym typeface="Symbol" pitchFamily="18" charset="2"/>
              </a:rPr>
              <a:t> In a graph with directed edges, the </a:t>
            </a:r>
            <a:r>
              <a:rPr lang="en-US" b="1" dirty="0">
                <a:solidFill>
                  <a:schemeClr val="tx1">
                    <a:lumMod val="95000"/>
                    <a:lumOff val="5000"/>
                  </a:schemeClr>
                </a:solidFill>
                <a:sym typeface="Symbol" pitchFamily="18" charset="2"/>
              </a:rPr>
              <a:t>in-degree</a:t>
            </a:r>
            <a:r>
              <a:rPr lang="en-US" dirty="0">
                <a:solidFill>
                  <a:schemeClr val="tx1">
                    <a:lumMod val="95000"/>
                    <a:lumOff val="5000"/>
                  </a:schemeClr>
                </a:solidFill>
                <a:sym typeface="Symbol" pitchFamily="18" charset="2"/>
              </a:rPr>
              <a:t> of a vertex v, denoted by </a:t>
            </a:r>
            <a:r>
              <a:rPr lang="en-US" b="1" dirty="0">
                <a:solidFill>
                  <a:schemeClr val="tx1">
                    <a:lumMod val="95000"/>
                    <a:lumOff val="5000"/>
                  </a:schemeClr>
                </a:solidFill>
                <a:sym typeface="Symbol" pitchFamily="18" charset="2"/>
              </a:rPr>
              <a:t>deg</a:t>
            </a:r>
            <a:r>
              <a:rPr lang="en-US" b="1" baseline="30000" dirty="0">
                <a:solidFill>
                  <a:schemeClr val="tx1">
                    <a:lumMod val="95000"/>
                    <a:lumOff val="5000"/>
                  </a:schemeClr>
                </a:solidFill>
                <a:sym typeface="Symbol" pitchFamily="18" charset="2"/>
              </a:rPr>
              <a:t>-</a:t>
            </a:r>
            <a:r>
              <a:rPr lang="en-US" b="1" dirty="0">
                <a:solidFill>
                  <a:schemeClr val="tx1">
                    <a:lumMod val="95000"/>
                    <a:lumOff val="5000"/>
                  </a:schemeClr>
                </a:solidFill>
                <a:sym typeface="Symbol" pitchFamily="18" charset="2"/>
              </a:rPr>
              <a:t>(v)</a:t>
            </a:r>
            <a:r>
              <a:rPr lang="en-US" dirty="0">
                <a:solidFill>
                  <a:schemeClr val="tx1">
                    <a:lumMod val="95000"/>
                    <a:lumOff val="5000"/>
                  </a:schemeClr>
                </a:solidFill>
                <a:sym typeface="Symbol" pitchFamily="18" charset="2"/>
              </a:rPr>
              <a:t>, is the number of edges with v as their </a:t>
            </a:r>
            <a:r>
              <a:rPr lang="en-US" b="1" dirty="0">
                <a:solidFill>
                  <a:schemeClr val="tx1">
                    <a:lumMod val="95000"/>
                    <a:lumOff val="5000"/>
                  </a:schemeClr>
                </a:solidFill>
                <a:sym typeface="Symbol" pitchFamily="18" charset="2"/>
              </a:rPr>
              <a:t>terminal vertex</a:t>
            </a:r>
            <a:r>
              <a:rPr lang="en-US" dirty="0">
                <a:solidFill>
                  <a:schemeClr val="tx1">
                    <a:lumMod val="95000"/>
                    <a:lumOff val="5000"/>
                  </a:schemeClr>
                </a:solidFill>
                <a:sym typeface="Symbol" pitchFamily="18" charset="2"/>
              </a:rPr>
              <a:t>.</a:t>
            </a:r>
          </a:p>
          <a:p>
            <a:pPr marL="0" indent="0">
              <a:spcAft>
                <a:spcPct val="20000"/>
              </a:spcAft>
            </a:pPr>
            <a:r>
              <a:rPr lang="en-US" dirty="0">
                <a:solidFill>
                  <a:schemeClr val="tx1">
                    <a:lumMod val="95000"/>
                    <a:lumOff val="5000"/>
                  </a:schemeClr>
                </a:solidFill>
                <a:sym typeface="Symbol" pitchFamily="18" charset="2"/>
              </a:rPr>
              <a:t>The </a:t>
            </a:r>
            <a:r>
              <a:rPr lang="en-US" b="1" dirty="0">
                <a:solidFill>
                  <a:schemeClr val="tx1">
                    <a:lumMod val="95000"/>
                    <a:lumOff val="5000"/>
                  </a:schemeClr>
                </a:solidFill>
                <a:sym typeface="Symbol" pitchFamily="18" charset="2"/>
              </a:rPr>
              <a:t>out-degree</a:t>
            </a:r>
            <a:r>
              <a:rPr lang="en-US" dirty="0">
                <a:solidFill>
                  <a:schemeClr val="tx1">
                    <a:lumMod val="95000"/>
                    <a:lumOff val="5000"/>
                  </a:schemeClr>
                </a:solidFill>
                <a:sym typeface="Symbol" pitchFamily="18" charset="2"/>
              </a:rPr>
              <a:t> of v, denoted by </a:t>
            </a:r>
            <a:r>
              <a:rPr lang="en-US" b="1" dirty="0">
                <a:solidFill>
                  <a:schemeClr val="tx1">
                    <a:lumMod val="95000"/>
                    <a:lumOff val="5000"/>
                  </a:schemeClr>
                </a:solidFill>
                <a:sym typeface="Symbol" pitchFamily="18" charset="2"/>
              </a:rPr>
              <a:t>deg</a:t>
            </a:r>
            <a:r>
              <a:rPr lang="en-US" b="1" baseline="30000" dirty="0">
                <a:solidFill>
                  <a:schemeClr val="tx1">
                    <a:lumMod val="95000"/>
                    <a:lumOff val="5000"/>
                  </a:schemeClr>
                </a:solidFill>
                <a:sym typeface="Symbol" pitchFamily="18" charset="2"/>
              </a:rPr>
              <a:t>+</a:t>
            </a:r>
            <a:r>
              <a:rPr lang="en-US" b="1" dirty="0">
                <a:solidFill>
                  <a:schemeClr val="tx1">
                    <a:lumMod val="95000"/>
                    <a:lumOff val="5000"/>
                  </a:schemeClr>
                </a:solidFill>
                <a:sym typeface="Symbol" pitchFamily="18" charset="2"/>
              </a:rPr>
              <a:t>(v)</a:t>
            </a:r>
            <a:r>
              <a:rPr lang="en-US" dirty="0">
                <a:solidFill>
                  <a:schemeClr val="tx1">
                    <a:lumMod val="95000"/>
                    <a:lumOff val="5000"/>
                  </a:schemeClr>
                </a:solidFill>
                <a:sym typeface="Symbol" pitchFamily="18" charset="2"/>
              </a:rPr>
              <a:t>, is the number of edges with v as their initial vertex.</a:t>
            </a:r>
          </a:p>
          <a:p>
            <a:pPr marL="0" indent="0">
              <a:spcAft>
                <a:spcPct val="20000"/>
              </a:spcAft>
            </a:pPr>
            <a:endParaRPr lang="en-US" sz="1000" dirty="0">
              <a:solidFill>
                <a:schemeClr val="tx1">
                  <a:lumMod val="95000"/>
                  <a:lumOff val="5000"/>
                </a:schemeClr>
              </a:solidFill>
              <a:sym typeface="Symbol" pitchFamily="18" charset="2"/>
            </a:endParaRPr>
          </a:p>
          <a:p>
            <a:pPr marL="0" indent="0">
              <a:spcAft>
                <a:spcPct val="20000"/>
              </a:spcAft>
            </a:pPr>
            <a:r>
              <a:rPr lang="en-US" b="1" dirty="0">
                <a:solidFill>
                  <a:schemeClr val="tx1">
                    <a:lumMod val="95000"/>
                    <a:lumOff val="5000"/>
                  </a:schemeClr>
                </a:solidFill>
                <a:sym typeface="Symbol" pitchFamily="18" charset="2"/>
              </a:rPr>
              <a:t>Question:</a:t>
            </a:r>
            <a:r>
              <a:rPr lang="en-US" dirty="0">
                <a:solidFill>
                  <a:schemeClr val="tx1">
                    <a:lumMod val="95000"/>
                    <a:lumOff val="5000"/>
                  </a:schemeClr>
                </a:solidFill>
                <a:sym typeface="Symbol" pitchFamily="18" charset="2"/>
              </a:rPr>
              <a:t> How does adding a loop to a vertex change the in-degree and out-degree of that vertex?</a:t>
            </a:r>
          </a:p>
          <a:p>
            <a:pPr marL="0" indent="0">
              <a:spcAft>
                <a:spcPct val="20000"/>
              </a:spcAft>
            </a:pPr>
            <a:r>
              <a:rPr lang="en-US" b="1" dirty="0">
                <a:solidFill>
                  <a:schemeClr val="tx1">
                    <a:lumMod val="95000"/>
                    <a:lumOff val="5000"/>
                  </a:schemeClr>
                </a:solidFill>
                <a:sym typeface="Symbol" pitchFamily="18" charset="2"/>
              </a:rPr>
              <a:t>Answer:</a:t>
            </a:r>
            <a:r>
              <a:rPr lang="en-US" dirty="0">
                <a:solidFill>
                  <a:schemeClr val="tx1">
                    <a:lumMod val="95000"/>
                    <a:lumOff val="5000"/>
                  </a:schemeClr>
                </a:solidFill>
                <a:sym typeface="Symbol" pitchFamily="18" charset="2"/>
              </a:rPr>
              <a:t> It increases both the in-degree and the out-degree by one.</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1026" name="Picture 2" descr="C:\Users\VITCC\Desktop\Picture1.png"/>
          <p:cNvPicPr>
            <a:picLocks noGrp="1" noChangeAspect="1" noChangeArrowheads="1"/>
          </p:cNvPicPr>
          <p:nvPr>
            <p:ph idx="1"/>
          </p:nvPr>
        </p:nvPicPr>
        <p:blipFill>
          <a:blip r:embed="rId2" cstate="print">
            <a:duotone>
              <a:prstClr val="black"/>
              <a:schemeClr val="tx2">
                <a:tint val="45000"/>
                <a:satMod val="400000"/>
              </a:schemeClr>
            </a:duotone>
          </a:blip>
          <a:srcRect/>
          <a:stretch>
            <a:fillRect/>
          </a:stretch>
        </p:blipFill>
        <p:spPr bwMode="auto">
          <a:xfrm>
            <a:off x="2862213" y="2488647"/>
            <a:ext cx="3419574" cy="2749069"/>
          </a:xfrm>
          <a:prstGeom prst="rect">
            <a:avLst/>
          </a:prstGeom>
          <a:noFill/>
        </p:spPr>
      </p:pic>
      <p:sp>
        <p:nvSpPr>
          <p:cNvPr id="7" name="Rectangle 6"/>
          <p:cNvSpPr/>
          <p:nvPr/>
        </p:nvSpPr>
        <p:spPr>
          <a:xfrm>
            <a:off x="914400" y="1752601"/>
            <a:ext cx="7696200" cy="754053"/>
          </a:xfrm>
          <a:prstGeom prst="rect">
            <a:avLst/>
          </a:prstGeom>
        </p:spPr>
        <p:txBody>
          <a:bodyPr wrap="square">
            <a:spAutoFit/>
          </a:bodyPr>
          <a:lstStyle/>
          <a:p>
            <a:pPr>
              <a:spcAft>
                <a:spcPct val="20000"/>
              </a:spcAft>
            </a:pPr>
            <a:r>
              <a:rPr lang="en-US" dirty="0">
                <a:solidFill>
                  <a:schemeClr val="tx1">
                    <a:lumMod val="95000"/>
                    <a:lumOff val="5000"/>
                  </a:schemeClr>
                </a:solidFill>
                <a:sym typeface="Symbol" pitchFamily="18" charset="2"/>
              </a:rPr>
              <a:t> </a:t>
            </a:r>
            <a:r>
              <a:rPr lang="en-US" sz="2150" dirty="0">
                <a:solidFill>
                  <a:schemeClr val="tx1">
                    <a:lumMod val="95000"/>
                    <a:lumOff val="5000"/>
                  </a:schemeClr>
                </a:solidFill>
                <a:sym typeface="Symbol" pitchFamily="18" charset="2"/>
              </a:rPr>
              <a:t>What are the in-degrees and out-degrees of the vertices a, b, c, d in this graph:</a:t>
            </a:r>
          </a:p>
        </p:txBody>
      </p:sp>
      <p:sp>
        <p:nvSpPr>
          <p:cNvPr id="8" name="Rectangle 7"/>
          <p:cNvSpPr/>
          <p:nvPr/>
        </p:nvSpPr>
        <p:spPr>
          <a:xfrm>
            <a:off x="1143000" y="3352799"/>
            <a:ext cx="1143000" cy="1255728"/>
          </a:xfrm>
          <a:prstGeom prst="rect">
            <a:avLst/>
          </a:prstGeom>
        </p:spPr>
        <p:txBody>
          <a:bodyPr wrap="square">
            <a:spAutoFit/>
          </a:bodyPr>
          <a:lstStyle/>
          <a:p>
            <a:pPr>
              <a:spcBef>
                <a:spcPct val="0"/>
              </a:spcBef>
              <a:spcAft>
                <a:spcPct val="20000"/>
              </a:spcAft>
            </a:pPr>
            <a:r>
              <a:rPr lang="en-US" dirty="0">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(a) = 1</a:t>
            </a:r>
          </a:p>
          <a:p>
            <a:pPr>
              <a:spcBef>
                <a:spcPct val="0"/>
              </a:spcBef>
              <a:spcAft>
                <a:spcPct val="20000"/>
              </a:spcAft>
            </a:pPr>
            <a:r>
              <a:rPr lang="en-US" dirty="0">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(a) = 2</a:t>
            </a:r>
            <a:endParaRPr lang="en-US" dirty="0">
              <a:solidFill>
                <a:srgbClr val="66FF33"/>
              </a:solidFill>
              <a:effectLst>
                <a:outerShdw blurRad="38100" dist="38100" dir="2700000" algn="tl">
                  <a:srgbClr val="000000"/>
                </a:outerShdw>
              </a:effectLst>
              <a:sym typeface="Symbol" pitchFamily="18" charset="2"/>
            </a:endParaRPr>
          </a:p>
        </p:txBody>
      </p:sp>
      <p:sp>
        <p:nvSpPr>
          <p:cNvPr id="9" name="Rectangle 8"/>
          <p:cNvSpPr/>
          <p:nvPr/>
        </p:nvSpPr>
        <p:spPr>
          <a:xfrm>
            <a:off x="2286000" y="3078135"/>
            <a:ext cx="990600" cy="1255728"/>
          </a:xfrm>
          <a:prstGeom prst="rect">
            <a:avLst/>
          </a:prstGeom>
        </p:spPr>
        <p:txBody>
          <a:bodyPr wrap="square">
            <a:spAutoFit/>
          </a:bodyPr>
          <a:lstStyle/>
          <a:p>
            <a:pPr>
              <a:spcBef>
                <a:spcPct val="0"/>
              </a:spcBef>
              <a:spcAft>
                <a:spcPct val="20000"/>
              </a:spcAft>
            </a:pPr>
            <a:r>
              <a:rPr lang="en-US" dirty="0">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(b) = 4</a:t>
            </a:r>
          </a:p>
          <a:p>
            <a:pPr>
              <a:spcBef>
                <a:spcPct val="0"/>
              </a:spcBef>
              <a:spcAft>
                <a:spcPct val="20000"/>
              </a:spcAft>
            </a:pPr>
            <a:r>
              <a:rPr lang="en-US" dirty="0">
                <a:effectLst>
                  <a:outerShdw blurRad="38100" dist="38100" dir="2700000" algn="tl">
                    <a:srgbClr val="000000"/>
                  </a:outerShdw>
                </a:effectLst>
                <a:sym typeface="Symbol" pitchFamily="18" charset="2"/>
              </a:rPr>
              <a:t>deg</a:t>
            </a:r>
            <a:r>
              <a:rPr lang="en-US" baseline="30000" dirty="0">
                <a:effectLst>
                  <a:outerShdw blurRad="38100" dist="38100" dir="2700000" algn="tl">
                    <a:srgbClr val="000000"/>
                  </a:outerShdw>
                </a:effectLst>
                <a:sym typeface="Symbol" pitchFamily="18" charset="2"/>
              </a:rPr>
              <a:t>+</a:t>
            </a:r>
            <a:r>
              <a:rPr lang="en-US" dirty="0">
                <a:effectLst>
                  <a:outerShdw blurRad="38100" dist="38100" dir="2700000" algn="tl">
                    <a:srgbClr val="000000"/>
                  </a:outerShdw>
                </a:effectLst>
                <a:sym typeface="Symbol" pitchFamily="18" charset="2"/>
              </a:rPr>
              <a:t>(b) = 2</a:t>
            </a:r>
            <a:endParaRPr lang="en-US" dirty="0">
              <a:solidFill>
                <a:srgbClr val="66FF33"/>
              </a:solidFill>
              <a:effectLst>
                <a:outerShdw blurRad="38100" dist="38100" dir="2700000" algn="tl">
                  <a:srgbClr val="000000"/>
                </a:outerShdw>
              </a:effectLst>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a:t>
            </a:r>
          </a:p>
        </p:txBody>
      </p:sp>
      <p:sp>
        <p:nvSpPr>
          <p:cNvPr id="3" name="Content Placeholder 2"/>
          <p:cNvSpPr>
            <a:spLocks noGrp="1"/>
          </p:cNvSpPr>
          <p:nvPr>
            <p:ph idx="1"/>
          </p:nvPr>
        </p:nvSpPr>
        <p:spPr/>
        <p:txBody>
          <a:bodyPr/>
          <a:lstStyle/>
          <a:p>
            <a:pPr marL="0" indent="0">
              <a:spcAft>
                <a:spcPct val="20000"/>
              </a:spcAft>
            </a:pPr>
            <a:r>
              <a:rPr lang="en-US" b="1" dirty="0">
                <a:solidFill>
                  <a:schemeClr val="tx1">
                    <a:lumMod val="95000"/>
                    <a:lumOff val="5000"/>
                  </a:schemeClr>
                </a:solidFill>
                <a:sym typeface="Symbol" pitchFamily="18" charset="2"/>
              </a:rPr>
              <a:t>Theorem:</a:t>
            </a:r>
            <a:r>
              <a:rPr lang="en-US" dirty="0">
                <a:solidFill>
                  <a:schemeClr val="tx1">
                    <a:lumMod val="95000"/>
                    <a:lumOff val="5000"/>
                  </a:schemeClr>
                </a:solidFill>
                <a:sym typeface="Symbol" pitchFamily="18" charset="2"/>
              </a:rPr>
              <a:t> Let G = (V, E) be a graph with directed edges. Then:</a:t>
            </a:r>
          </a:p>
          <a:p>
            <a:pPr marL="0" indent="0">
              <a:spcAft>
                <a:spcPct val="20000"/>
              </a:spcAft>
            </a:pPr>
            <a:r>
              <a:rPr lang="en-US" dirty="0">
                <a:solidFill>
                  <a:schemeClr val="tx1">
                    <a:lumMod val="95000"/>
                    <a:lumOff val="5000"/>
                  </a:schemeClr>
                </a:solidFill>
                <a:sym typeface="Symbol" pitchFamily="18" charset="2"/>
              </a:rPr>
              <a:t></a:t>
            </a:r>
            <a:r>
              <a:rPr lang="en-US" baseline="-25000" dirty="0" err="1">
                <a:solidFill>
                  <a:schemeClr val="tx1">
                    <a:lumMod val="95000"/>
                    <a:lumOff val="5000"/>
                  </a:schemeClr>
                </a:solidFill>
                <a:sym typeface="Symbol" pitchFamily="18" charset="2"/>
              </a:rPr>
              <a:t>vV</a:t>
            </a:r>
            <a:r>
              <a:rPr lang="en-US" dirty="0">
                <a:solidFill>
                  <a:schemeClr val="tx1">
                    <a:lumMod val="95000"/>
                    <a:lumOff val="5000"/>
                  </a:schemeClr>
                </a:solidFill>
                <a:sym typeface="Symbol" pitchFamily="18" charset="2"/>
              </a:rPr>
              <a:t> deg</a:t>
            </a:r>
            <a:r>
              <a:rPr lang="en-US" baseline="30000" dirty="0">
                <a:solidFill>
                  <a:schemeClr val="tx1">
                    <a:lumMod val="95000"/>
                    <a:lumOff val="5000"/>
                  </a:schemeClr>
                </a:solidFill>
                <a:sym typeface="Symbol" pitchFamily="18" charset="2"/>
              </a:rPr>
              <a:t>-</a:t>
            </a:r>
            <a:r>
              <a:rPr lang="en-US" dirty="0">
                <a:solidFill>
                  <a:schemeClr val="tx1">
                    <a:lumMod val="95000"/>
                    <a:lumOff val="5000"/>
                  </a:schemeClr>
                </a:solidFill>
                <a:sym typeface="Symbol" pitchFamily="18" charset="2"/>
              </a:rPr>
              <a:t>(v) = </a:t>
            </a:r>
            <a:r>
              <a:rPr lang="en-US" baseline="-25000" dirty="0" err="1">
                <a:solidFill>
                  <a:schemeClr val="tx1">
                    <a:lumMod val="95000"/>
                    <a:lumOff val="5000"/>
                  </a:schemeClr>
                </a:solidFill>
                <a:sym typeface="Symbol" pitchFamily="18" charset="2"/>
              </a:rPr>
              <a:t>vV</a:t>
            </a:r>
            <a:r>
              <a:rPr lang="en-US" dirty="0">
                <a:solidFill>
                  <a:schemeClr val="tx1">
                    <a:lumMod val="95000"/>
                    <a:lumOff val="5000"/>
                  </a:schemeClr>
                </a:solidFill>
                <a:sym typeface="Symbol" pitchFamily="18" charset="2"/>
              </a:rPr>
              <a:t> deg</a:t>
            </a:r>
            <a:r>
              <a:rPr lang="en-US" baseline="30000" dirty="0">
                <a:solidFill>
                  <a:schemeClr val="tx1">
                    <a:lumMod val="95000"/>
                    <a:lumOff val="5000"/>
                  </a:schemeClr>
                </a:solidFill>
                <a:sym typeface="Symbol" pitchFamily="18" charset="2"/>
              </a:rPr>
              <a:t>+</a:t>
            </a:r>
            <a:r>
              <a:rPr lang="en-US" dirty="0">
                <a:solidFill>
                  <a:schemeClr val="tx1">
                    <a:lumMod val="95000"/>
                    <a:lumOff val="5000"/>
                  </a:schemeClr>
                </a:solidFill>
                <a:sym typeface="Symbol" pitchFamily="18" charset="2"/>
              </a:rPr>
              <a:t>(v) = |E|</a:t>
            </a:r>
          </a:p>
          <a:p>
            <a:pPr marL="0" indent="0">
              <a:spcAft>
                <a:spcPct val="20000"/>
              </a:spcAft>
            </a:pPr>
            <a:endParaRPr lang="en-US" sz="1800" dirty="0">
              <a:solidFill>
                <a:schemeClr val="tx1">
                  <a:lumMod val="95000"/>
                  <a:lumOff val="5000"/>
                </a:schemeClr>
              </a:solidFill>
              <a:sym typeface="Symbol" pitchFamily="18" charset="2"/>
            </a:endParaRPr>
          </a:p>
          <a:p>
            <a:pPr marL="0" indent="0">
              <a:spcAft>
                <a:spcPct val="20000"/>
              </a:spcAft>
            </a:pPr>
            <a:r>
              <a:rPr lang="en-US" dirty="0">
                <a:solidFill>
                  <a:schemeClr val="tx1">
                    <a:lumMod val="95000"/>
                    <a:lumOff val="5000"/>
                  </a:schemeClr>
                </a:solidFill>
                <a:sym typeface="Symbol" pitchFamily="18" charset="2"/>
              </a:rPr>
              <a:t>This is easy to see, because every new edge  increases both the sum of in-degrees and the sum of out-degrees by one.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a:t>
            </a:r>
          </a:p>
        </p:txBody>
      </p:sp>
      <p:pic>
        <p:nvPicPr>
          <p:cNvPr id="4" name="Picture 2" descr="C:\Users\VITCC\Desktop\Picture1.png"/>
          <p:cNvPicPr>
            <a:picLocks noGrp="1" noChangeAspect="1" noChangeArrowheads="1"/>
          </p:cNvPicPr>
          <p:nvPr>
            <p:ph sz="half" idx="1"/>
          </p:nvPr>
        </p:nvPicPr>
        <p:blipFill>
          <a:blip r:embed="rId2" cstate="print"/>
          <a:stretch>
            <a:fillRect/>
          </a:stretch>
        </p:blipFill>
        <p:spPr bwMode="auto">
          <a:xfrm>
            <a:off x="766713" y="2488647"/>
            <a:ext cx="3419574" cy="2749069"/>
          </a:xfrm>
          <a:prstGeom prst="rect">
            <a:avLst/>
          </a:prstGeom>
          <a:noFill/>
        </p:spPr>
      </p:pic>
      <p:sp>
        <p:nvSpPr>
          <p:cNvPr id="6" name="Content Placeholder 5"/>
          <p:cNvSpPr>
            <a:spLocks noGrp="1"/>
          </p:cNvSpPr>
          <p:nvPr>
            <p:ph sz="half" idx="2"/>
          </p:nvPr>
        </p:nvSpPr>
        <p:spPr/>
        <p:txBody>
          <a:bodyPr/>
          <a:lstStyle/>
          <a:p>
            <a:r>
              <a:rPr lang="en-US" dirty="0"/>
              <a:t>In this example</a:t>
            </a:r>
          </a:p>
          <a:p>
            <a:pPr>
              <a:buNone/>
            </a:pPr>
            <a:r>
              <a:rPr lang="en-US" dirty="0"/>
              <a:t> </a:t>
            </a:r>
            <a:r>
              <a:rPr lang="en-US" dirty="0">
                <a:solidFill>
                  <a:schemeClr val="tx1">
                    <a:lumMod val="95000"/>
                    <a:lumOff val="5000"/>
                  </a:schemeClr>
                </a:solidFill>
                <a:sym typeface="Symbol" pitchFamily="18" charset="2"/>
              </a:rPr>
              <a:t></a:t>
            </a:r>
            <a:r>
              <a:rPr lang="en-US" baseline="-25000" dirty="0" err="1">
                <a:solidFill>
                  <a:schemeClr val="tx1">
                    <a:lumMod val="95000"/>
                    <a:lumOff val="5000"/>
                  </a:schemeClr>
                </a:solidFill>
                <a:sym typeface="Symbol" pitchFamily="18" charset="2"/>
              </a:rPr>
              <a:t>vV</a:t>
            </a:r>
            <a:r>
              <a:rPr lang="en-US" dirty="0">
                <a:solidFill>
                  <a:schemeClr val="tx1">
                    <a:lumMod val="95000"/>
                    <a:lumOff val="5000"/>
                  </a:schemeClr>
                </a:solidFill>
                <a:sym typeface="Symbol" pitchFamily="18" charset="2"/>
              </a:rPr>
              <a:t> deg</a:t>
            </a:r>
            <a:r>
              <a:rPr lang="en-US" baseline="30000" dirty="0">
                <a:solidFill>
                  <a:schemeClr val="tx1">
                    <a:lumMod val="95000"/>
                    <a:lumOff val="5000"/>
                  </a:schemeClr>
                </a:solidFill>
                <a:sym typeface="Symbol" pitchFamily="18" charset="2"/>
              </a:rPr>
              <a:t>-</a:t>
            </a:r>
            <a:r>
              <a:rPr lang="en-US" dirty="0">
                <a:solidFill>
                  <a:schemeClr val="tx1">
                    <a:lumMod val="95000"/>
                    <a:lumOff val="5000"/>
                  </a:schemeClr>
                </a:solidFill>
                <a:sym typeface="Symbol" pitchFamily="18" charset="2"/>
              </a:rPr>
              <a:t>(v)= 7</a:t>
            </a:r>
          </a:p>
          <a:p>
            <a:pPr>
              <a:buNone/>
            </a:pPr>
            <a:r>
              <a:rPr lang="en-US" dirty="0">
                <a:solidFill>
                  <a:schemeClr val="tx1">
                    <a:lumMod val="95000"/>
                    <a:lumOff val="5000"/>
                  </a:schemeClr>
                </a:solidFill>
                <a:sym typeface="Symbol" pitchFamily="18" charset="2"/>
              </a:rPr>
              <a:t> </a:t>
            </a:r>
            <a:r>
              <a:rPr lang="en-US" baseline="-25000" dirty="0" err="1">
                <a:solidFill>
                  <a:schemeClr val="tx1">
                    <a:lumMod val="95000"/>
                    <a:lumOff val="5000"/>
                  </a:schemeClr>
                </a:solidFill>
                <a:sym typeface="Symbol" pitchFamily="18" charset="2"/>
              </a:rPr>
              <a:t>vV</a:t>
            </a:r>
            <a:r>
              <a:rPr lang="en-US" dirty="0">
                <a:solidFill>
                  <a:schemeClr val="tx1">
                    <a:lumMod val="95000"/>
                    <a:lumOff val="5000"/>
                  </a:schemeClr>
                </a:solidFill>
                <a:sym typeface="Symbol" pitchFamily="18" charset="2"/>
              </a:rPr>
              <a:t> deg</a:t>
            </a:r>
            <a:r>
              <a:rPr lang="en-US" baseline="30000" dirty="0">
                <a:solidFill>
                  <a:schemeClr val="tx1">
                    <a:lumMod val="95000"/>
                    <a:lumOff val="5000"/>
                  </a:schemeClr>
                </a:solidFill>
                <a:sym typeface="Symbol" pitchFamily="18" charset="2"/>
              </a:rPr>
              <a:t>+</a:t>
            </a:r>
            <a:r>
              <a:rPr lang="en-US" dirty="0">
                <a:solidFill>
                  <a:schemeClr val="tx1">
                    <a:lumMod val="95000"/>
                    <a:lumOff val="5000"/>
                  </a:schemeClr>
                </a:solidFill>
                <a:sym typeface="Symbol" pitchFamily="18" charset="2"/>
              </a:rPr>
              <a:t>(v)= 7</a:t>
            </a:r>
          </a:p>
          <a:p>
            <a:pPr>
              <a:buNone/>
            </a:pPr>
            <a:r>
              <a:rPr lang="en-US" dirty="0">
                <a:solidFill>
                  <a:schemeClr val="tx1">
                    <a:lumMod val="95000"/>
                    <a:lumOff val="5000"/>
                  </a:schemeClr>
                </a:solidFill>
                <a:sym typeface="Symbol" pitchFamily="18" charset="2"/>
              </a:rPr>
              <a:t>The number of edges is 7</a:t>
            </a:r>
          </a:p>
          <a:p>
            <a:pPr>
              <a:buNone/>
            </a:pPr>
            <a:r>
              <a:rPr lang="en-US" dirty="0">
                <a:solidFill>
                  <a:schemeClr val="tx1">
                    <a:lumMod val="95000"/>
                    <a:lumOff val="5000"/>
                  </a:schemeClr>
                </a:solidFill>
                <a:sym typeface="Symbol" pitchFamily="18" charset="2"/>
              </a:rPr>
              <a:t>Hence theorem holds.</a:t>
            </a:r>
          </a:p>
          <a:p>
            <a:pPr>
              <a:buNone/>
            </a:pPr>
            <a:endParaRPr lang="en-US" dirty="0">
              <a:solidFill>
                <a:schemeClr val="tx1">
                  <a:lumMod val="95000"/>
                  <a:lumOff val="5000"/>
                </a:schemeClr>
              </a:solidFill>
              <a:sym typeface="Symbol" pitchFamily="18" charset="2"/>
            </a:endParaRPr>
          </a:p>
          <a:p>
            <a:pPr>
              <a:buNone/>
            </a:pPr>
            <a:r>
              <a:rPr lang="en-US"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Definition</a:t>
            </a:r>
          </a:p>
        </p:txBody>
      </p:sp>
      <p:sp>
        <p:nvSpPr>
          <p:cNvPr id="6" name="Content Placeholder 5"/>
          <p:cNvSpPr>
            <a:spLocks noGrp="1"/>
          </p:cNvSpPr>
          <p:nvPr>
            <p:ph idx="1"/>
          </p:nvPr>
        </p:nvSpPr>
        <p:spPr/>
        <p:txBody>
          <a:bodyPr/>
          <a:lstStyle/>
          <a:p>
            <a:pPr marL="0" indent="0">
              <a:spcAft>
                <a:spcPct val="20000"/>
              </a:spcAft>
              <a:buNone/>
            </a:pPr>
            <a:r>
              <a:rPr lang="en-US" dirty="0">
                <a:solidFill>
                  <a:schemeClr val="tx1">
                    <a:lumMod val="95000"/>
                    <a:lumOff val="5000"/>
                  </a:schemeClr>
                </a:solidFill>
                <a:sym typeface="Symbol" pitchFamily="18" charset="2"/>
              </a:rPr>
              <a:t> A </a:t>
            </a:r>
            <a:r>
              <a:rPr lang="en-US" b="1" dirty="0" err="1">
                <a:solidFill>
                  <a:schemeClr val="tx1">
                    <a:lumMod val="95000"/>
                    <a:lumOff val="5000"/>
                  </a:schemeClr>
                </a:solidFill>
                <a:sym typeface="Symbol" pitchFamily="18" charset="2"/>
              </a:rPr>
              <a:t>subgraph</a:t>
            </a:r>
            <a:r>
              <a:rPr lang="en-US" dirty="0">
                <a:solidFill>
                  <a:schemeClr val="tx1">
                    <a:lumMod val="95000"/>
                    <a:lumOff val="5000"/>
                  </a:schemeClr>
                </a:solidFill>
                <a:sym typeface="Symbol" pitchFamily="18" charset="2"/>
              </a:rPr>
              <a:t> of a graph G = (V, E) is a graph H = (W, F) where WV and FE.</a:t>
            </a:r>
          </a:p>
          <a:p>
            <a:pPr marL="0" indent="0">
              <a:spcAft>
                <a:spcPct val="20000"/>
              </a:spcAft>
            </a:pPr>
            <a:r>
              <a:rPr lang="en-US" b="1" dirty="0">
                <a:solidFill>
                  <a:schemeClr val="tx1">
                    <a:lumMod val="95000"/>
                    <a:lumOff val="5000"/>
                  </a:schemeClr>
                </a:solidFill>
                <a:sym typeface="Symbol" pitchFamily="18" charset="2"/>
              </a:rPr>
              <a:t>Note:</a:t>
            </a:r>
            <a:r>
              <a:rPr lang="en-US" dirty="0">
                <a:solidFill>
                  <a:schemeClr val="tx1">
                    <a:lumMod val="95000"/>
                    <a:lumOff val="5000"/>
                  </a:schemeClr>
                </a:solidFill>
                <a:sym typeface="Symbol" pitchFamily="18" charset="2"/>
              </a:rPr>
              <a:t> Of course, H is a valid graph, so we cannot remove any endpoints of remaining edges when creating H.</a:t>
            </a:r>
          </a:p>
          <a:p>
            <a:pPr marL="0" indent="0">
              <a:spcAft>
                <a:spcPct val="20000"/>
              </a:spcAft>
              <a:buNone/>
            </a:pPr>
            <a:endParaRPr lang="en-US" b="1" dirty="0">
              <a:solidFill>
                <a:schemeClr val="tx1">
                  <a:lumMod val="95000"/>
                  <a:lumOff val="5000"/>
                </a:schemeClr>
              </a:solidFill>
              <a:sym typeface="Symbol" pitchFamily="18" charset="2"/>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rmAutofit fontScale="90000"/>
          </a:bodyPr>
          <a:lstStyle/>
          <a:p>
            <a:r>
              <a:rPr lang="en-US" dirty="0"/>
              <a:t>Introduction</a:t>
            </a:r>
          </a:p>
        </p:txBody>
      </p:sp>
      <p:sp>
        <p:nvSpPr>
          <p:cNvPr id="6" name="Content Placeholder 5"/>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784"/>
            <a:ext cx="8991600"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992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2" descr="C:\Users\VITCC\Documents\5.png"/>
          <p:cNvPicPr>
            <a:picLocks noGrp="1" noChangeAspect="1" noChangeArrowheads="1"/>
          </p:cNvPicPr>
          <p:nvPr>
            <p:ph idx="1"/>
          </p:nvPr>
        </p:nvPicPr>
        <p:blipFill>
          <a:blip r:embed="rId2" cstate="print">
            <a:duotone>
              <a:prstClr val="black"/>
              <a:schemeClr val="tx2">
                <a:tint val="45000"/>
                <a:satMod val="400000"/>
              </a:schemeClr>
            </a:duotone>
          </a:blip>
          <a:srcRect/>
          <a:stretch>
            <a:fillRect/>
          </a:stretch>
        </p:blipFill>
        <p:spPr bwMode="auto">
          <a:xfrm>
            <a:off x="5334000" y="2209800"/>
            <a:ext cx="1700644" cy="2133600"/>
          </a:xfrm>
          <a:prstGeom prst="rect">
            <a:avLst/>
          </a:prstGeom>
          <a:noFill/>
        </p:spPr>
      </p:pic>
      <p:pic>
        <p:nvPicPr>
          <p:cNvPr id="4098" name="Picture 2" descr="C:\Users\VITCC\Desktop\4.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752600" y="1905000"/>
            <a:ext cx="1700213" cy="25908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Subgraph</a:t>
            </a:r>
            <a:endParaRPr lang="en-US" dirty="0"/>
          </a:p>
        </p:txBody>
      </p:sp>
      <p:sp>
        <p:nvSpPr>
          <p:cNvPr id="3" name="Content Placeholder 2"/>
          <p:cNvSpPr>
            <a:spLocks noGrp="1"/>
          </p:cNvSpPr>
          <p:nvPr>
            <p:ph idx="1"/>
          </p:nvPr>
        </p:nvSpPr>
        <p:spPr/>
        <p:txBody>
          <a:bodyPr/>
          <a:lstStyle/>
          <a:p>
            <a:r>
              <a:rPr lang="en-US" dirty="0"/>
              <a:t>Every graph is its own </a:t>
            </a:r>
            <a:r>
              <a:rPr lang="en-US" dirty="0" err="1"/>
              <a:t>subgraph</a:t>
            </a:r>
            <a:endParaRPr lang="en-US" dirty="0"/>
          </a:p>
          <a:p>
            <a:r>
              <a:rPr lang="en-US" dirty="0"/>
              <a:t>A </a:t>
            </a:r>
            <a:r>
              <a:rPr lang="en-US" dirty="0" err="1"/>
              <a:t>subgraph</a:t>
            </a:r>
            <a:r>
              <a:rPr lang="en-US" dirty="0"/>
              <a:t> of H is a </a:t>
            </a:r>
            <a:r>
              <a:rPr lang="en-US" dirty="0" err="1"/>
              <a:t>subgraph</a:t>
            </a:r>
            <a:r>
              <a:rPr lang="en-US" dirty="0"/>
              <a:t> of G</a:t>
            </a:r>
          </a:p>
          <a:p>
            <a:r>
              <a:rPr lang="en-US" dirty="0"/>
              <a:t>A single vertex in a graph G is a </a:t>
            </a:r>
            <a:r>
              <a:rPr lang="en-US" dirty="0" err="1"/>
              <a:t>subgraph</a:t>
            </a:r>
            <a:r>
              <a:rPr lang="en-US" dirty="0"/>
              <a:t> of G</a:t>
            </a:r>
          </a:p>
          <a:p>
            <a:r>
              <a:rPr lang="en-US" dirty="0"/>
              <a:t>A single edge in G, together with its end vertices is a </a:t>
            </a:r>
            <a:r>
              <a:rPr lang="en-US" dirty="0" err="1"/>
              <a:t>subgraph</a:t>
            </a:r>
            <a:r>
              <a:rPr lang="en-US" dirty="0"/>
              <a:t> of G</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lstStyle/>
          <a:p>
            <a:r>
              <a:rPr lang="en-US" dirty="0"/>
              <a:t>Complement of a graph: A graph </a:t>
            </a:r>
            <a:r>
              <a:rPr lang="en-US" dirty="0" err="1"/>
              <a:t>G’is</a:t>
            </a:r>
            <a:r>
              <a:rPr lang="en-US" dirty="0"/>
              <a:t> said to be complement of a graph G if for every pair of vertices </a:t>
            </a:r>
            <a:r>
              <a:rPr lang="en-US" dirty="0" err="1"/>
              <a:t>u,v</a:t>
            </a:r>
            <a:r>
              <a:rPr lang="en-US" dirty="0"/>
              <a:t> is adjacent in G’, whenever it is not adjacent in 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representation of graph</a:t>
            </a:r>
          </a:p>
        </p:txBody>
      </p:sp>
      <p:sp>
        <p:nvSpPr>
          <p:cNvPr id="3" name="Content Placeholder 2"/>
          <p:cNvSpPr>
            <a:spLocks noGrp="1"/>
          </p:cNvSpPr>
          <p:nvPr>
            <p:ph idx="1"/>
          </p:nvPr>
        </p:nvSpPr>
        <p:spPr/>
        <p:txBody>
          <a:bodyPr>
            <a:normAutofit fontScale="92500" lnSpcReduction="20000"/>
          </a:bodyPr>
          <a:lstStyle/>
          <a:p>
            <a:pPr marL="0" indent="0">
              <a:spcAft>
                <a:spcPct val="20000"/>
              </a:spcAft>
            </a:pPr>
            <a:r>
              <a:rPr lang="en-US" b="1" dirty="0">
                <a:solidFill>
                  <a:schemeClr val="tx1">
                    <a:lumMod val="95000"/>
                    <a:lumOff val="5000"/>
                  </a:schemeClr>
                </a:solidFill>
                <a:sym typeface="Symbol" pitchFamily="18" charset="2"/>
              </a:rPr>
              <a:t>Definition:</a:t>
            </a:r>
            <a:r>
              <a:rPr lang="en-US" dirty="0">
                <a:solidFill>
                  <a:schemeClr val="tx1">
                    <a:lumMod val="95000"/>
                    <a:lumOff val="5000"/>
                  </a:schemeClr>
                </a:solidFill>
                <a:sym typeface="Symbol" pitchFamily="18" charset="2"/>
              </a:rPr>
              <a:t> Let G = (V, E) be a simple graph with |V| = n. Suppose that the vertices of G are listed in arbitrary order as v</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v</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 </a:t>
            </a:r>
            <a:r>
              <a:rPr lang="en-US" dirty="0" err="1">
                <a:solidFill>
                  <a:schemeClr val="tx1">
                    <a:lumMod val="95000"/>
                    <a:lumOff val="5000"/>
                  </a:schemeClr>
                </a:solidFill>
                <a:sym typeface="Symbol" pitchFamily="18" charset="2"/>
              </a:rPr>
              <a:t>v</a:t>
            </a:r>
            <a:r>
              <a:rPr lang="en-US" baseline="-25000" dirty="0" err="1">
                <a:solidFill>
                  <a:schemeClr val="tx1">
                    <a:lumMod val="95000"/>
                    <a:lumOff val="5000"/>
                  </a:schemeClr>
                </a:solidFill>
                <a:sym typeface="Symbol" pitchFamily="18" charset="2"/>
              </a:rPr>
              <a:t>n</a:t>
            </a:r>
            <a:r>
              <a:rPr lang="en-US" dirty="0" err="1">
                <a:solidFill>
                  <a:schemeClr val="tx1">
                    <a:lumMod val="95000"/>
                    <a:lumOff val="5000"/>
                  </a:schemeClr>
                </a:solidFill>
                <a:sym typeface="Symbol" pitchFamily="18" charset="2"/>
              </a:rPr>
              <a:t>.The</a:t>
            </a:r>
            <a:r>
              <a:rPr lang="en-US" dirty="0">
                <a:solidFill>
                  <a:schemeClr val="tx1">
                    <a:lumMod val="95000"/>
                    <a:lumOff val="5000"/>
                  </a:schemeClr>
                </a:solidFill>
                <a:sym typeface="Symbol" pitchFamily="18" charset="2"/>
              </a:rPr>
              <a:t> </a:t>
            </a:r>
            <a:r>
              <a:rPr lang="en-US" b="1" dirty="0">
                <a:solidFill>
                  <a:schemeClr val="tx1">
                    <a:lumMod val="95000"/>
                    <a:lumOff val="5000"/>
                  </a:schemeClr>
                </a:solidFill>
                <a:sym typeface="Symbol" pitchFamily="18" charset="2"/>
              </a:rPr>
              <a:t>adjacency matrix</a:t>
            </a:r>
            <a:r>
              <a:rPr lang="en-US" dirty="0">
                <a:solidFill>
                  <a:schemeClr val="tx1">
                    <a:lumMod val="95000"/>
                    <a:lumOff val="5000"/>
                  </a:schemeClr>
                </a:solidFill>
                <a:sym typeface="Symbol" pitchFamily="18" charset="2"/>
              </a:rPr>
              <a:t> A (or A</a:t>
            </a:r>
            <a:r>
              <a:rPr lang="en-US" baseline="-25000" dirty="0">
                <a:solidFill>
                  <a:schemeClr val="tx1">
                    <a:lumMod val="95000"/>
                    <a:lumOff val="5000"/>
                  </a:schemeClr>
                </a:solidFill>
                <a:sym typeface="Symbol" pitchFamily="18" charset="2"/>
              </a:rPr>
              <a:t>G</a:t>
            </a:r>
            <a:r>
              <a:rPr lang="en-US" dirty="0">
                <a:solidFill>
                  <a:schemeClr val="tx1">
                    <a:lumMod val="95000"/>
                    <a:lumOff val="5000"/>
                  </a:schemeClr>
                </a:solidFill>
                <a:sym typeface="Symbol" pitchFamily="18" charset="2"/>
              </a:rPr>
              <a:t>) of G, with respect to this listing of the vertices, is the </a:t>
            </a:r>
            <a:r>
              <a:rPr lang="en-US" dirty="0" err="1">
                <a:solidFill>
                  <a:schemeClr val="tx1">
                    <a:lumMod val="95000"/>
                    <a:lumOff val="5000"/>
                  </a:schemeClr>
                </a:solidFill>
                <a:sym typeface="Symbol" pitchFamily="18" charset="2"/>
              </a:rPr>
              <a:t>nn</a:t>
            </a:r>
            <a:r>
              <a:rPr lang="en-US" dirty="0">
                <a:solidFill>
                  <a:schemeClr val="tx1">
                    <a:lumMod val="95000"/>
                    <a:lumOff val="5000"/>
                  </a:schemeClr>
                </a:solidFill>
                <a:sym typeface="Symbol" pitchFamily="18" charset="2"/>
              </a:rPr>
              <a:t> zero-one matrix with 1 as its (</a:t>
            </a:r>
            <a:r>
              <a:rPr lang="en-US" dirty="0" err="1">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j)</a:t>
            </a:r>
            <a:r>
              <a:rPr lang="en-US" dirty="0" err="1">
                <a:solidFill>
                  <a:schemeClr val="tx1">
                    <a:lumMod val="95000"/>
                    <a:lumOff val="5000"/>
                  </a:schemeClr>
                </a:solidFill>
                <a:sym typeface="Symbol" pitchFamily="18" charset="2"/>
              </a:rPr>
              <a:t>th</a:t>
            </a:r>
            <a:r>
              <a:rPr lang="en-US" dirty="0">
                <a:solidFill>
                  <a:schemeClr val="tx1">
                    <a:lumMod val="95000"/>
                    <a:lumOff val="5000"/>
                  </a:schemeClr>
                </a:solidFill>
                <a:sym typeface="Symbol" pitchFamily="18" charset="2"/>
              </a:rPr>
              <a:t> entry when v</a:t>
            </a:r>
            <a:r>
              <a:rPr lang="en-US" baseline="-25000" dirty="0">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and </a:t>
            </a:r>
            <a:r>
              <a:rPr lang="en-US" dirty="0" err="1">
                <a:solidFill>
                  <a:schemeClr val="tx1">
                    <a:lumMod val="95000"/>
                    <a:lumOff val="5000"/>
                  </a:schemeClr>
                </a:solidFill>
                <a:sym typeface="Symbol" pitchFamily="18" charset="2"/>
              </a:rPr>
              <a:t>v</a:t>
            </a:r>
            <a:r>
              <a:rPr lang="en-US" baseline="-25000" dirty="0" err="1">
                <a:solidFill>
                  <a:schemeClr val="tx1">
                    <a:lumMod val="95000"/>
                    <a:lumOff val="5000"/>
                  </a:schemeClr>
                </a:solidFill>
                <a:sym typeface="Symbol" pitchFamily="18" charset="2"/>
              </a:rPr>
              <a:t>j</a:t>
            </a:r>
            <a:r>
              <a:rPr lang="en-US" dirty="0">
                <a:solidFill>
                  <a:schemeClr val="tx1">
                    <a:lumMod val="95000"/>
                    <a:lumOff val="5000"/>
                  </a:schemeClr>
                </a:solidFill>
                <a:sym typeface="Symbol" pitchFamily="18" charset="2"/>
              </a:rPr>
              <a:t> are adjacent, and 0 otherwise.</a:t>
            </a:r>
          </a:p>
          <a:p>
            <a:pPr marL="0" indent="0">
              <a:spcAft>
                <a:spcPct val="20000"/>
              </a:spcAft>
            </a:pPr>
            <a:r>
              <a:rPr lang="en-US" dirty="0">
                <a:solidFill>
                  <a:schemeClr val="tx1">
                    <a:lumMod val="95000"/>
                    <a:lumOff val="5000"/>
                  </a:schemeClr>
                </a:solidFill>
                <a:sym typeface="Symbol" pitchFamily="18" charset="2"/>
              </a:rPr>
              <a:t>In other words, for an adjacency matrix A = [</a:t>
            </a:r>
            <a:r>
              <a:rPr lang="en-US" dirty="0" err="1">
                <a:solidFill>
                  <a:schemeClr val="tx1">
                    <a:lumMod val="95000"/>
                    <a:lumOff val="5000"/>
                  </a:schemeClr>
                </a:solidFill>
                <a:sym typeface="Symbol" pitchFamily="18" charset="2"/>
              </a:rPr>
              <a:t>a</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a:t>
            </a:r>
          </a:p>
          <a:p>
            <a:pPr marL="0" indent="0">
              <a:spcAft>
                <a:spcPct val="20000"/>
              </a:spcAft>
            </a:pPr>
            <a:r>
              <a:rPr lang="en-US" dirty="0" err="1">
                <a:solidFill>
                  <a:schemeClr val="tx1">
                    <a:lumMod val="95000"/>
                    <a:lumOff val="5000"/>
                  </a:schemeClr>
                </a:solidFill>
                <a:sym typeface="Symbol" pitchFamily="18" charset="2"/>
              </a:rPr>
              <a:t>a</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 1 	if {v</a:t>
            </a:r>
            <a:r>
              <a:rPr lang="en-US" baseline="-25000" dirty="0">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a:t>
            </a:r>
            <a:r>
              <a:rPr lang="en-US" dirty="0" err="1">
                <a:solidFill>
                  <a:schemeClr val="tx1">
                    <a:lumMod val="95000"/>
                    <a:lumOff val="5000"/>
                  </a:schemeClr>
                </a:solidFill>
                <a:sym typeface="Symbol" pitchFamily="18" charset="2"/>
              </a:rPr>
              <a:t>v</a:t>
            </a:r>
            <a:r>
              <a:rPr lang="en-US" baseline="-25000" dirty="0" err="1">
                <a:solidFill>
                  <a:schemeClr val="tx1">
                    <a:lumMod val="95000"/>
                    <a:lumOff val="5000"/>
                  </a:schemeClr>
                </a:solidFill>
                <a:sym typeface="Symbol" pitchFamily="18" charset="2"/>
              </a:rPr>
              <a:t>j</a:t>
            </a:r>
            <a:r>
              <a:rPr lang="en-US" dirty="0">
                <a:solidFill>
                  <a:schemeClr val="tx1">
                    <a:lumMod val="95000"/>
                    <a:lumOff val="5000"/>
                  </a:schemeClr>
                </a:solidFill>
                <a:sym typeface="Symbol" pitchFamily="18" charset="2"/>
              </a:rPr>
              <a:t>} is an edge of G,</a:t>
            </a:r>
            <a:br>
              <a:rPr lang="en-US" dirty="0">
                <a:solidFill>
                  <a:schemeClr val="tx1">
                    <a:lumMod val="95000"/>
                    <a:lumOff val="5000"/>
                  </a:schemeClr>
                </a:solidFill>
                <a:sym typeface="Symbol" pitchFamily="18" charset="2"/>
              </a:rPr>
            </a:br>
            <a:r>
              <a:rPr lang="en-US" dirty="0" err="1">
                <a:solidFill>
                  <a:schemeClr val="tx1">
                    <a:lumMod val="95000"/>
                    <a:lumOff val="5000"/>
                  </a:schemeClr>
                </a:solidFill>
                <a:sym typeface="Symbol" pitchFamily="18" charset="2"/>
              </a:rPr>
              <a:t>a</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 0	otherwise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
        <p:nvSpPr>
          <p:cNvPr id="3" name="Content Placeholder 2"/>
          <p:cNvSpPr>
            <a:spLocks noGrp="1"/>
          </p:cNvSpPr>
          <p:nvPr>
            <p:ph sz="half" idx="1"/>
          </p:nvPr>
        </p:nvSpPr>
        <p:spPr/>
        <p:txBody>
          <a:bodyPr/>
          <a:lstStyle/>
          <a:p>
            <a:r>
              <a:rPr lang="en-US" dirty="0">
                <a:solidFill>
                  <a:schemeClr val="tx1">
                    <a:lumMod val="95000"/>
                    <a:lumOff val="5000"/>
                  </a:schemeClr>
                </a:solidFill>
                <a:sym typeface="Symbol" pitchFamily="18" charset="2"/>
              </a:rPr>
              <a:t> What is the adjacency matrix A</a:t>
            </a:r>
            <a:r>
              <a:rPr lang="en-US" baseline="-25000" dirty="0">
                <a:solidFill>
                  <a:schemeClr val="tx1">
                    <a:lumMod val="95000"/>
                    <a:lumOff val="5000"/>
                  </a:schemeClr>
                </a:solidFill>
                <a:sym typeface="Symbol" pitchFamily="18" charset="2"/>
              </a:rPr>
              <a:t>G</a:t>
            </a:r>
            <a:r>
              <a:rPr lang="en-US" dirty="0">
                <a:solidFill>
                  <a:schemeClr val="tx1">
                    <a:lumMod val="95000"/>
                    <a:lumOff val="5000"/>
                  </a:schemeClr>
                </a:solidFill>
                <a:sym typeface="Symbol" pitchFamily="18" charset="2"/>
              </a:rPr>
              <a:t> for the following graph G based on the order of vertices a, b, c, d ?</a:t>
            </a:r>
          </a:p>
          <a:p>
            <a:endParaRPr lang="en-US" dirty="0"/>
          </a:p>
        </p:txBody>
      </p:sp>
      <p:graphicFrame>
        <p:nvGraphicFramePr>
          <p:cNvPr id="5122" name="Object 2"/>
          <p:cNvGraphicFramePr>
            <a:graphicFrameLocks noChangeAspect="1"/>
          </p:cNvGraphicFramePr>
          <p:nvPr/>
        </p:nvGraphicFramePr>
        <p:xfrm>
          <a:off x="6553200" y="3505200"/>
          <a:ext cx="2232025" cy="1657350"/>
        </p:xfrm>
        <a:graphic>
          <a:graphicData uri="http://schemas.openxmlformats.org/presentationml/2006/ole">
            <mc:AlternateContent xmlns:mc="http://schemas.openxmlformats.org/markup-compatibility/2006">
              <mc:Choice xmlns:v="urn:schemas-microsoft-com:vml" Requires="v">
                <p:oleObj name="Equation" r:id="rId2" imgW="1231560" imgH="914400" progId="Equation.3">
                  <p:embed/>
                </p:oleObj>
              </mc:Choice>
              <mc:Fallback>
                <p:oleObj name="Equation" r:id="rId2" imgW="1231560" imgH="9144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505200"/>
                        <a:ext cx="22320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3" name="Picture 3" descr="C:\Users\VITCC\Desktop\6.png"/>
          <p:cNvPicPr>
            <a:picLocks noGrp="1" noChangeAspect="1" noChangeArrowheads="1"/>
          </p:cNvPicPr>
          <p:nvPr>
            <p:ph sz="half" idx="2"/>
          </p:nvPr>
        </p:nvPicPr>
        <p:blipFill>
          <a:blip r:embed="rId4" cstate="print">
            <a:duotone>
              <a:prstClr val="black"/>
              <a:schemeClr val="tx2">
                <a:tint val="45000"/>
                <a:satMod val="400000"/>
              </a:schemeClr>
            </a:duotone>
          </a:blip>
          <a:srcRect/>
          <a:stretch>
            <a:fillRect/>
          </a:stretch>
        </p:blipFill>
        <p:spPr bwMode="auto">
          <a:xfrm>
            <a:off x="5334000" y="1447800"/>
            <a:ext cx="2426008" cy="2084660"/>
          </a:xfrm>
          <a:prstGeom prst="rect">
            <a:avLst/>
          </a:prstGeom>
          <a:noFill/>
        </p:spPr>
      </p:pic>
      <p:sp>
        <p:nvSpPr>
          <p:cNvPr id="8" name="Rectangle 7"/>
          <p:cNvSpPr/>
          <p:nvPr/>
        </p:nvSpPr>
        <p:spPr>
          <a:xfrm>
            <a:off x="1447800" y="4414573"/>
            <a:ext cx="2362200" cy="1200329"/>
          </a:xfrm>
          <a:prstGeom prst="rect">
            <a:avLst/>
          </a:prstGeom>
        </p:spPr>
        <p:txBody>
          <a:bodyPr wrap="square">
            <a:spAutoFit/>
          </a:bodyPr>
          <a:lstStyle/>
          <a:p>
            <a:r>
              <a:rPr lang="en-US" b="1" dirty="0">
                <a:solidFill>
                  <a:srgbClr val="FF3300"/>
                </a:solidFill>
                <a:effectLst>
                  <a:outerShdw blurRad="38100" dist="38100" dir="2700000" algn="tl">
                    <a:srgbClr val="000000"/>
                  </a:outerShdw>
                </a:effectLst>
                <a:sym typeface="Symbol" pitchFamily="18" charset="2"/>
              </a:rPr>
              <a:t>Note:</a:t>
            </a:r>
            <a:r>
              <a:rPr lang="en-US" dirty="0">
                <a:effectLst>
                  <a:outerShdw blurRad="38100" dist="38100" dir="2700000" algn="tl">
                    <a:srgbClr val="000000"/>
                  </a:outerShdw>
                </a:effectLst>
                <a:sym typeface="Symbol" pitchFamily="18" charset="2"/>
              </a:rPr>
              <a:t> Adjacency matrices of undirected graphs are always symmetric</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Matrix representation of graph</a:t>
            </a:r>
          </a:p>
        </p:txBody>
      </p:sp>
      <p:sp>
        <p:nvSpPr>
          <p:cNvPr id="11" name="Content Placeholder 10"/>
          <p:cNvSpPr>
            <a:spLocks noGrp="1"/>
          </p:cNvSpPr>
          <p:nvPr>
            <p:ph idx="1"/>
          </p:nvPr>
        </p:nvSpPr>
        <p:spPr/>
        <p:txBody>
          <a:bodyPr>
            <a:normAutofit fontScale="92500" lnSpcReduction="10000"/>
          </a:bodyPr>
          <a:lstStyle/>
          <a:p>
            <a:pPr marL="0" indent="0">
              <a:lnSpc>
                <a:spcPct val="90000"/>
              </a:lnSpc>
              <a:spcAft>
                <a:spcPct val="20000"/>
              </a:spcAft>
            </a:pPr>
            <a:r>
              <a:rPr lang="en-US" b="1" dirty="0">
                <a:solidFill>
                  <a:schemeClr val="tx1">
                    <a:lumMod val="95000"/>
                    <a:lumOff val="5000"/>
                  </a:schemeClr>
                </a:solidFill>
                <a:sym typeface="Symbol" pitchFamily="18" charset="2"/>
              </a:rPr>
              <a:t>Definition:</a:t>
            </a:r>
            <a:r>
              <a:rPr lang="en-US" dirty="0">
                <a:solidFill>
                  <a:schemeClr val="tx1">
                    <a:lumMod val="95000"/>
                    <a:lumOff val="5000"/>
                  </a:schemeClr>
                </a:solidFill>
                <a:sym typeface="Symbol" pitchFamily="18" charset="2"/>
              </a:rPr>
              <a:t> Let G = (V, E) be an undirected graph with |V| = n. Suppose that the vertices and edges of G are listed in arbitrary order as v</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v</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 </a:t>
            </a:r>
            <a:r>
              <a:rPr lang="en-US" dirty="0" err="1">
                <a:solidFill>
                  <a:schemeClr val="tx1">
                    <a:lumMod val="95000"/>
                    <a:lumOff val="5000"/>
                  </a:schemeClr>
                </a:solidFill>
                <a:sym typeface="Symbol" pitchFamily="18" charset="2"/>
              </a:rPr>
              <a:t>v</a:t>
            </a:r>
            <a:r>
              <a:rPr lang="en-US" baseline="-25000" dirty="0" err="1">
                <a:solidFill>
                  <a:schemeClr val="tx1">
                    <a:lumMod val="95000"/>
                    <a:lumOff val="5000"/>
                  </a:schemeClr>
                </a:solidFill>
                <a:sym typeface="Symbol" pitchFamily="18" charset="2"/>
              </a:rPr>
              <a:t>n</a:t>
            </a:r>
            <a:r>
              <a:rPr lang="en-US" baseline="-25000" dirty="0">
                <a:solidFill>
                  <a:schemeClr val="tx1">
                    <a:lumMod val="95000"/>
                    <a:lumOff val="5000"/>
                  </a:schemeClr>
                </a:solidFill>
                <a:sym typeface="Symbol" pitchFamily="18" charset="2"/>
              </a:rPr>
              <a:t> </a:t>
            </a:r>
            <a:r>
              <a:rPr lang="en-US" dirty="0">
                <a:solidFill>
                  <a:schemeClr val="tx1">
                    <a:lumMod val="95000"/>
                    <a:lumOff val="5000"/>
                  </a:schemeClr>
                </a:solidFill>
                <a:sym typeface="Symbol" pitchFamily="18" charset="2"/>
              </a:rPr>
              <a:t>and e</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e</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 </a:t>
            </a:r>
            <a:r>
              <a:rPr lang="en-US" dirty="0" err="1">
                <a:solidFill>
                  <a:schemeClr val="tx1">
                    <a:lumMod val="95000"/>
                    <a:lumOff val="5000"/>
                  </a:schemeClr>
                </a:solidFill>
                <a:sym typeface="Symbol" pitchFamily="18" charset="2"/>
              </a:rPr>
              <a:t>e</a:t>
            </a:r>
            <a:r>
              <a:rPr lang="en-US" baseline="-25000" dirty="0" err="1">
                <a:solidFill>
                  <a:schemeClr val="tx1">
                    <a:lumMod val="95000"/>
                    <a:lumOff val="5000"/>
                  </a:schemeClr>
                </a:solidFill>
                <a:sym typeface="Symbol" pitchFamily="18" charset="2"/>
              </a:rPr>
              <a:t>m</a:t>
            </a:r>
            <a:r>
              <a:rPr lang="en-US" dirty="0">
                <a:solidFill>
                  <a:schemeClr val="tx1">
                    <a:lumMod val="95000"/>
                    <a:lumOff val="5000"/>
                  </a:schemeClr>
                </a:solidFill>
                <a:sym typeface="Symbol" pitchFamily="18" charset="2"/>
              </a:rPr>
              <a:t>, respectively. The </a:t>
            </a:r>
            <a:r>
              <a:rPr lang="en-US" b="1" dirty="0">
                <a:solidFill>
                  <a:schemeClr val="tx1">
                    <a:lumMod val="95000"/>
                    <a:lumOff val="5000"/>
                  </a:schemeClr>
                </a:solidFill>
                <a:sym typeface="Symbol" pitchFamily="18" charset="2"/>
              </a:rPr>
              <a:t>incidence matrix</a:t>
            </a:r>
            <a:r>
              <a:rPr lang="en-US" dirty="0">
                <a:solidFill>
                  <a:schemeClr val="tx1">
                    <a:lumMod val="95000"/>
                    <a:lumOff val="5000"/>
                  </a:schemeClr>
                </a:solidFill>
                <a:sym typeface="Symbol" pitchFamily="18" charset="2"/>
              </a:rPr>
              <a:t> of G with respect to this listing of the vertices and edges is the </a:t>
            </a:r>
            <a:r>
              <a:rPr lang="en-US" dirty="0" err="1">
                <a:solidFill>
                  <a:schemeClr val="tx1">
                    <a:lumMod val="95000"/>
                    <a:lumOff val="5000"/>
                  </a:schemeClr>
                </a:solidFill>
                <a:sym typeface="Symbol" pitchFamily="18" charset="2"/>
              </a:rPr>
              <a:t>nm</a:t>
            </a:r>
            <a:r>
              <a:rPr lang="en-US" dirty="0">
                <a:solidFill>
                  <a:schemeClr val="tx1">
                    <a:lumMod val="95000"/>
                    <a:lumOff val="5000"/>
                  </a:schemeClr>
                </a:solidFill>
                <a:sym typeface="Symbol" pitchFamily="18" charset="2"/>
              </a:rPr>
              <a:t> zero-one matrix with 1 as its (</a:t>
            </a:r>
            <a:r>
              <a:rPr lang="en-US" dirty="0" err="1">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j)</a:t>
            </a:r>
            <a:r>
              <a:rPr lang="en-US" dirty="0" err="1">
                <a:solidFill>
                  <a:schemeClr val="tx1">
                    <a:lumMod val="95000"/>
                    <a:lumOff val="5000"/>
                  </a:schemeClr>
                </a:solidFill>
                <a:sym typeface="Symbol" pitchFamily="18" charset="2"/>
              </a:rPr>
              <a:t>th</a:t>
            </a:r>
            <a:r>
              <a:rPr lang="en-US" dirty="0">
                <a:solidFill>
                  <a:schemeClr val="tx1">
                    <a:lumMod val="95000"/>
                    <a:lumOff val="5000"/>
                  </a:schemeClr>
                </a:solidFill>
                <a:sym typeface="Symbol" pitchFamily="18" charset="2"/>
              </a:rPr>
              <a:t> entry when edge </a:t>
            </a:r>
            <a:r>
              <a:rPr lang="en-US" dirty="0" err="1">
                <a:solidFill>
                  <a:schemeClr val="tx1">
                    <a:lumMod val="95000"/>
                    <a:lumOff val="5000"/>
                  </a:schemeClr>
                </a:solidFill>
                <a:sym typeface="Symbol" pitchFamily="18" charset="2"/>
              </a:rPr>
              <a:t>e</a:t>
            </a:r>
            <a:r>
              <a:rPr lang="en-US" baseline="-25000" dirty="0" err="1">
                <a:solidFill>
                  <a:schemeClr val="tx1">
                    <a:lumMod val="95000"/>
                    <a:lumOff val="5000"/>
                  </a:schemeClr>
                </a:solidFill>
                <a:sym typeface="Symbol" pitchFamily="18" charset="2"/>
              </a:rPr>
              <a:t>j</a:t>
            </a:r>
            <a:r>
              <a:rPr lang="en-US" dirty="0">
                <a:solidFill>
                  <a:schemeClr val="tx1">
                    <a:lumMod val="95000"/>
                    <a:lumOff val="5000"/>
                  </a:schemeClr>
                </a:solidFill>
                <a:sym typeface="Symbol" pitchFamily="18" charset="2"/>
              </a:rPr>
              <a:t> is incident with v</a:t>
            </a:r>
            <a:r>
              <a:rPr lang="en-US" baseline="-25000" dirty="0">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and 0 otherwise.</a:t>
            </a:r>
          </a:p>
          <a:p>
            <a:pPr marL="0" indent="0">
              <a:lnSpc>
                <a:spcPct val="90000"/>
              </a:lnSpc>
              <a:spcAft>
                <a:spcPct val="20000"/>
              </a:spcAft>
            </a:pPr>
            <a:r>
              <a:rPr lang="en-US" dirty="0">
                <a:solidFill>
                  <a:schemeClr val="tx1">
                    <a:lumMod val="95000"/>
                    <a:lumOff val="5000"/>
                  </a:schemeClr>
                </a:solidFill>
                <a:sym typeface="Symbol" pitchFamily="18" charset="2"/>
              </a:rPr>
              <a:t>In other words, for an incidence matrix M = [</a:t>
            </a:r>
            <a:r>
              <a:rPr lang="en-US" dirty="0" err="1">
                <a:solidFill>
                  <a:schemeClr val="tx1">
                    <a:lumMod val="95000"/>
                    <a:lumOff val="5000"/>
                  </a:schemeClr>
                </a:solidFill>
                <a:sym typeface="Symbol" pitchFamily="18" charset="2"/>
              </a:rPr>
              <a:t>m</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a:t>
            </a:r>
          </a:p>
          <a:p>
            <a:pPr marL="0" indent="0">
              <a:lnSpc>
                <a:spcPct val="90000"/>
              </a:lnSpc>
              <a:spcAft>
                <a:spcPct val="20000"/>
              </a:spcAft>
            </a:pPr>
            <a:r>
              <a:rPr lang="en-US" dirty="0" err="1">
                <a:solidFill>
                  <a:schemeClr val="tx1">
                    <a:lumMod val="95000"/>
                    <a:lumOff val="5000"/>
                  </a:schemeClr>
                </a:solidFill>
                <a:sym typeface="Symbol" pitchFamily="18" charset="2"/>
              </a:rPr>
              <a:t>m</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 1 	if edge </a:t>
            </a:r>
            <a:r>
              <a:rPr lang="en-US" dirty="0" err="1">
                <a:solidFill>
                  <a:schemeClr val="tx1">
                    <a:lumMod val="95000"/>
                    <a:lumOff val="5000"/>
                  </a:schemeClr>
                </a:solidFill>
                <a:sym typeface="Symbol" pitchFamily="18" charset="2"/>
              </a:rPr>
              <a:t>e</a:t>
            </a:r>
            <a:r>
              <a:rPr lang="en-US" baseline="-25000" dirty="0" err="1">
                <a:solidFill>
                  <a:schemeClr val="tx1">
                    <a:lumMod val="95000"/>
                    <a:lumOff val="5000"/>
                  </a:schemeClr>
                </a:solidFill>
                <a:sym typeface="Symbol" pitchFamily="18" charset="2"/>
              </a:rPr>
              <a:t>j</a:t>
            </a:r>
            <a:r>
              <a:rPr lang="en-US" dirty="0">
                <a:solidFill>
                  <a:schemeClr val="tx1">
                    <a:lumMod val="95000"/>
                    <a:lumOff val="5000"/>
                  </a:schemeClr>
                </a:solidFill>
                <a:sym typeface="Symbol" pitchFamily="18" charset="2"/>
              </a:rPr>
              <a:t> is incident with v</a:t>
            </a:r>
            <a:r>
              <a:rPr lang="en-US" baseline="-25000" dirty="0">
                <a:solidFill>
                  <a:schemeClr val="tx1">
                    <a:lumMod val="95000"/>
                    <a:lumOff val="5000"/>
                  </a:schemeClr>
                </a:solidFill>
                <a:sym typeface="Symbol" pitchFamily="18" charset="2"/>
              </a:rPr>
              <a:t>i</a:t>
            </a:r>
            <a:r>
              <a:rPr lang="en-US" dirty="0">
                <a:solidFill>
                  <a:schemeClr val="tx1">
                    <a:lumMod val="95000"/>
                    <a:lumOff val="5000"/>
                  </a:schemeClr>
                </a:solidFill>
                <a:sym typeface="Symbol" pitchFamily="18" charset="2"/>
              </a:rPr>
              <a:t> </a:t>
            </a:r>
            <a:br>
              <a:rPr lang="en-US" dirty="0">
                <a:solidFill>
                  <a:schemeClr val="tx1">
                    <a:lumMod val="95000"/>
                    <a:lumOff val="5000"/>
                  </a:schemeClr>
                </a:solidFill>
                <a:sym typeface="Symbol" pitchFamily="18" charset="2"/>
              </a:rPr>
            </a:br>
            <a:r>
              <a:rPr lang="en-US" dirty="0" err="1">
                <a:solidFill>
                  <a:schemeClr val="tx1">
                    <a:lumMod val="95000"/>
                    <a:lumOff val="5000"/>
                  </a:schemeClr>
                </a:solidFill>
                <a:sym typeface="Symbol" pitchFamily="18" charset="2"/>
              </a:rPr>
              <a:t>m</a:t>
            </a:r>
            <a:r>
              <a:rPr lang="en-US" baseline="-25000" dirty="0" err="1">
                <a:solidFill>
                  <a:schemeClr val="tx1">
                    <a:lumMod val="95000"/>
                    <a:lumOff val="5000"/>
                  </a:schemeClr>
                </a:solidFill>
                <a:sym typeface="Symbol" pitchFamily="18" charset="2"/>
              </a:rPr>
              <a:t>ij</a:t>
            </a:r>
            <a:r>
              <a:rPr lang="en-US" dirty="0">
                <a:solidFill>
                  <a:schemeClr val="tx1">
                    <a:lumMod val="95000"/>
                    <a:lumOff val="5000"/>
                  </a:schemeClr>
                </a:solidFill>
                <a:sym typeface="Symbol" pitchFamily="18" charset="2"/>
              </a:rPr>
              <a:t> = 0	otherwise.</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
        <p:nvSpPr>
          <p:cNvPr id="3" name="Content Placeholder 2"/>
          <p:cNvSpPr>
            <a:spLocks noGrp="1"/>
          </p:cNvSpPr>
          <p:nvPr>
            <p:ph sz="half" idx="1"/>
          </p:nvPr>
        </p:nvSpPr>
        <p:spPr/>
        <p:txBody>
          <a:bodyPr>
            <a:normAutofit fontScale="92500" lnSpcReduction="10000"/>
          </a:bodyPr>
          <a:lstStyle/>
          <a:p>
            <a:r>
              <a:rPr lang="en-US" dirty="0">
                <a:solidFill>
                  <a:schemeClr val="tx1">
                    <a:lumMod val="95000"/>
                    <a:lumOff val="5000"/>
                  </a:schemeClr>
                </a:solidFill>
                <a:sym typeface="Symbol" pitchFamily="18" charset="2"/>
              </a:rPr>
              <a:t> What is the incidence matrix M for the following graph G based on the order of vertices a, b, c, d and edges 1, 2, 3, 4, 5, 6?</a:t>
            </a:r>
          </a:p>
          <a:p>
            <a:r>
              <a:rPr lang="en-US" b="1" dirty="0">
                <a:solidFill>
                  <a:srgbClr val="FF3300"/>
                </a:solidFill>
                <a:effectLst>
                  <a:outerShdw blurRad="38100" dist="38100" dir="2700000" algn="tl">
                    <a:srgbClr val="000000"/>
                  </a:outerShdw>
                </a:effectLst>
                <a:sym typeface="Symbol" pitchFamily="18" charset="2"/>
              </a:rPr>
              <a:t>Note:</a:t>
            </a:r>
            <a:r>
              <a:rPr lang="en-US" dirty="0">
                <a:effectLst>
                  <a:outerShdw blurRad="38100" dist="38100" dir="2700000" algn="tl">
                    <a:srgbClr val="000000"/>
                  </a:outerShdw>
                </a:effectLst>
                <a:sym typeface="Symbol" pitchFamily="18" charset="2"/>
              </a:rPr>
              <a:t> Incidence matrices of directed graphs contain two 1s per column for edges connecting two vertices and one 1 per column for loops</a:t>
            </a:r>
            <a:endParaRPr lang="en-US" dirty="0"/>
          </a:p>
        </p:txBody>
      </p:sp>
      <p:graphicFrame>
        <p:nvGraphicFramePr>
          <p:cNvPr id="6146" name="Object 2"/>
          <p:cNvGraphicFramePr>
            <a:graphicFrameLocks noChangeAspect="1"/>
          </p:cNvGraphicFramePr>
          <p:nvPr/>
        </p:nvGraphicFramePr>
        <p:xfrm>
          <a:off x="5105400" y="4343400"/>
          <a:ext cx="3448050" cy="1922463"/>
        </p:xfrm>
        <a:graphic>
          <a:graphicData uri="http://schemas.openxmlformats.org/presentationml/2006/ole">
            <mc:AlternateContent xmlns:mc="http://schemas.openxmlformats.org/markup-compatibility/2006">
              <mc:Choice xmlns:v="urn:schemas-microsoft-com:vml" Requires="v">
                <p:oleObj name="Equation" r:id="rId2" imgW="1638000" imgH="914400" progId="Equation.3">
                  <p:embed/>
                </p:oleObj>
              </mc:Choice>
              <mc:Fallback>
                <p:oleObj name="Equation" r:id="rId2" imgW="1638000" imgH="9144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343400"/>
                        <a:ext cx="3448050" cy="192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 name="Picture 3" descr="C:\Users\VITCC\Documents\7.png"/>
          <p:cNvPicPr>
            <a:picLocks noGrp="1" noChangeAspect="1" noChangeArrowheads="1"/>
          </p:cNvPicPr>
          <p:nvPr>
            <p:ph sz="half" idx="2"/>
          </p:nvPr>
        </p:nvPicPr>
        <p:blipFill>
          <a:blip r:embed="rId4" cstate="print">
            <a:duotone>
              <a:prstClr val="black"/>
              <a:schemeClr val="tx2">
                <a:tint val="45000"/>
                <a:satMod val="400000"/>
              </a:schemeClr>
            </a:duotone>
          </a:blip>
          <a:srcRect/>
          <a:stretch>
            <a:fillRect/>
          </a:stretch>
        </p:blipFill>
        <p:spPr bwMode="auto">
          <a:xfrm>
            <a:off x="5181600" y="1752600"/>
            <a:ext cx="2584491" cy="269420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799" y="457200"/>
            <a:ext cx="7797209" cy="762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 y="1447800"/>
            <a:ext cx="3134865" cy="57626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33400" y="2971800"/>
            <a:ext cx="8153400" cy="2971800"/>
          </a:xfrm>
          <a:prstGeom prst="rect">
            <a:avLst/>
          </a:prstGeom>
          <a:noFill/>
          <a:ln w="9525">
            <a:noFill/>
            <a:miter lim="800000"/>
            <a:headEnd/>
            <a:tailEnd/>
          </a:ln>
        </p:spPr>
      </p:pic>
    </p:spTree>
    <p:extLst>
      <p:ext uri="{BB962C8B-B14F-4D97-AF65-F5344CB8AC3E}">
        <p14:creationId xmlns:p14="http://schemas.microsoft.com/office/powerpoint/2010/main" val="2438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to="" calcmode="lin" valueType="num">
                                      <p:cBhvr>
                                        <p:cTn id="7" dur="1" fill="hold"/>
                                        <p:tgtEl>
                                          <p:spTgt spid="102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to="" calcmode="lin" valueType="num">
                                      <p:cBhvr>
                                        <p:cTn id="12" dur="1" fill="hold"/>
                                        <p:tgtEl>
                                          <p:spTgt spid="10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GRAPH</a:t>
            </a:r>
          </a:p>
        </p:txBody>
      </p:sp>
      <p:sp>
        <p:nvSpPr>
          <p:cNvPr id="3" name="Content Placeholder 2"/>
          <p:cNvSpPr>
            <a:spLocks noGrp="1"/>
          </p:cNvSpPr>
          <p:nvPr>
            <p:ph idx="1"/>
          </p:nvPr>
        </p:nvSpPr>
        <p:spPr/>
        <p:txBody>
          <a:bodyPr/>
          <a:lstStyle/>
          <a:p>
            <a:r>
              <a:rPr lang="en-US" dirty="0" err="1"/>
              <a:t>Defn</a:t>
            </a:r>
            <a:r>
              <a:rPr lang="en-US" dirty="0"/>
              <a:t>. A Regular graph is a graph which has the same number of </a:t>
            </a:r>
            <a:r>
              <a:rPr lang="en-US" dirty="0" err="1"/>
              <a:t>neighbours</a:t>
            </a:r>
            <a:r>
              <a:rPr lang="en-US" dirty="0"/>
              <a:t> (</a:t>
            </a:r>
            <a:r>
              <a:rPr lang="en-US" dirty="0" err="1"/>
              <a:t>ie</a:t>
            </a:r>
            <a:r>
              <a:rPr lang="en-US" dirty="0"/>
              <a:t>) every vertex has the same degree.</a:t>
            </a:r>
          </a:p>
          <a:p>
            <a:r>
              <a:rPr lang="en-US" dirty="0"/>
              <a:t>Below are the 1-regular,2-regular and 3-regular graphs.</a:t>
            </a:r>
          </a:p>
          <a:p>
            <a:endParaRPr lang="en-US" dirty="0"/>
          </a:p>
        </p:txBody>
      </p:sp>
      <p:pic>
        <p:nvPicPr>
          <p:cNvPr id="4" name="Picture 3" descr="https://upload.wikimedia.org/wikipedia/commons/thumb/c/ce/1-regular_graph.svg/124px-1-regular_graph.svg.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4476750"/>
            <a:ext cx="1828800" cy="1619250"/>
          </a:xfrm>
          <a:prstGeom prst="rect">
            <a:avLst/>
          </a:prstGeom>
          <a:noFill/>
          <a:ln>
            <a:noFill/>
          </a:ln>
        </p:spPr>
      </p:pic>
      <p:pic>
        <p:nvPicPr>
          <p:cNvPr id="5" name="Picture 4" descr="https://upload.wikimedia.org/wikipedia/commons/thumb/5/50/2-regular_graph.svg/124px-2-regular_graph.svg.png"/>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455968"/>
            <a:ext cx="1828800" cy="1640032"/>
          </a:xfrm>
          <a:prstGeom prst="rect">
            <a:avLst/>
          </a:prstGeom>
          <a:noFill/>
          <a:ln>
            <a:noFill/>
          </a:ln>
        </p:spPr>
      </p:pic>
      <p:pic>
        <p:nvPicPr>
          <p:cNvPr id="6" name="Picture 5" descr="https://upload.wikimedia.org/wikipedia/commons/thumb/e/e1/3-regular_graph.svg/124px-3-regular_graph.svg.png"/>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525240"/>
            <a:ext cx="1828800" cy="1494559"/>
          </a:xfrm>
          <a:prstGeom prst="rect">
            <a:avLst/>
          </a:prstGeom>
          <a:noFill/>
          <a:ln>
            <a:noFill/>
          </a:ln>
        </p:spPr>
      </p:pic>
    </p:spTree>
    <p:extLst>
      <p:ext uri="{BB962C8B-B14F-4D97-AF65-F5344CB8AC3E}">
        <p14:creationId xmlns:p14="http://schemas.microsoft.com/office/powerpoint/2010/main" val="2203240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Isomorphism of Graphs</a:t>
            </a:r>
          </a:p>
        </p:txBody>
      </p:sp>
      <p:sp>
        <p:nvSpPr>
          <p:cNvPr id="6" name="Content Placeholder 5"/>
          <p:cNvSpPr>
            <a:spLocks noGrp="1"/>
          </p:cNvSpPr>
          <p:nvPr>
            <p:ph idx="1"/>
          </p:nvPr>
        </p:nvSpPr>
        <p:spPr/>
        <p:txBody>
          <a:bodyPr>
            <a:normAutofit fontScale="92500" lnSpcReduction="20000"/>
          </a:bodyPr>
          <a:lstStyle/>
          <a:p>
            <a:pPr marL="0" indent="0">
              <a:spcAft>
                <a:spcPct val="20000"/>
              </a:spcAft>
            </a:pPr>
            <a:r>
              <a:rPr lang="en-US" b="1" dirty="0">
                <a:solidFill>
                  <a:schemeClr val="tx1">
                    <a:lumMod val="95000"/>
                    <a:lumOff val="5000"/>
                  </a:schemeClr>
                </a:solidFill>
                <a:sym typeface="Symbol" pitchFamily="18" charset="2"/>
              </a:rPr>
              <a:t>Definition:</a:t>
            </a:r>
            <a:r>
              <a:rPr lang="en-US" dirty="0">
                <a:solidFill>
                  <a:schemeClr val="tx1">
                    <a:lumMod val="95000"/>
                    <a:lumOff val="5000"/>
                  </a:schemeClr>
                </a:solidFill>
                <a:sym typeface="Symbol" pitchFamily="18" charset="2"/>
              </a:rPr>
              <a:t> The simple graphs G</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 (V</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E</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and G</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 (V</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E</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are </a:t>
            </a:r>
            <a:r>
              <a:rPr lang="en-US" b="1" dirty="0">
                <a:solidFill>
                  <a:schemeClr val="tx1">
                    <a:lumMod val="95000"/>
                    <a:lumOff val="5000"/>
                  </a:schemeClr>
                </a:solidFill>
                <a:sym typeface="Symbol" pitchFamily="18" charset="2"/>
              </a:rPr>
              <a:t>isomorphic</a:t>
            </a:r>
            <a:r>
              <a:rPr lang="en-US" dirty="0">
                <a:solidFill>
                  <a:schemeClr val="tx1">
                    <a:lumMod val="95000"/>
                    <a:lumOff val="5000"/>
                  </a:schemeClr>
                </a:solidFill>
                <a:sym typeface="Symbol" pitchFamily="18" charset="2"/>
              </a:rPr>
              <a:t> if there is a </a:t>
            </a:r>
            <a:r>
              <a:rPr lang="en-US" dirty="0" err="1">
                <a:solidFill>
                  <a:schemeClr val="tx1">
                    <a:lumMod val="95000"/>
                    <a:lumOff val="5000"/>
                  </a:schemeClr>
                </a:solidFill>
                <a:sym typeface="Symbol" pitchFamily="18" charset="2"/>
              </a:rPr>
              <a:t>bijection</a:t>
            </a:r>
            <a:r>
              <a:rPr lang="en-US" dirty="0">
                <a:solidFill>
                  <a:schemeClr val="tx1">
                    <a:lumMod val="95000"/>
                    <a:lumOff val="5000"/>
                  </a:schemeClr>
                </a:solidFill>
                <a:sym typeface="Symbol" pitchFamily="18" charset="2"/>
              </a:rPr>
              <a:t> (an one-to-one and onto function) f from V</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to V</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with the property that a and b are adjacent in G</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if and only if f(a) and f(b) are adjacent in G</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for all a and b in V</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a:t>
            </a:r>
          </a:p>
          <a:p>
            <a:pPr marL="0" indent="0">
              <a:spcAft>
                <a:spcPct val="20000"/>
              </a:spcAft>
            </a:pPr>
            <a:r>
              <a:rPr lang="en-US" dirty="0">
                <a:solidFill>
                  <a:schemeClr val="tx1">
                    <a:lumMod val="95000"/>
                    <a:lumOff val="5000"/>
                  </a:schemeClr>
                </a:solidFill>
                <a:sym typeface="Symbol" pitchFamily="18" charset="2"/>
              </a:rPr>
              <a:t>Such a function f is called an </a:t>
            </a:r>
            <a:r>
              <a:rPr lang="en-US" b="1" dirty="0">
                <a:solidFill>
                  <a:schemeClr val="tx1">
                    <a:lumMod val="95000"/>
                    <a:lumOff val="5000"/>
                  </a:schemeClr>
                </a:solidFill>
                <a:sym typeface="Symbol" pitchFamily="18" charset="2"/>
              </a:rPr>
              <a:t>isomorphism</a:t>
            </a:r>
            <a:r>
              <a:rPr lang="en-US" dirty="0">
                <a:solidFill>
                  <a:schemeClr val="tx1">
                    <a:lumMod val="95000"/>
                    <a:lumOff val="5000"/>
                  </a:schemeClr>
                </a:solidFill>
                <a:sym typeface="Symbol" pitchFamily="18" charset="2"/>
              </a:rPr>
              <a:t>.</a:t>
            </a:r>
          </a:p>
          <a:p>
            <a:pPr marL="0" indent="0">
              <a:spcAft>
                <a:spcPct val="20000"/>
              </a:spcAft>
            </a:pPr>
            <a:r>
              <a:rPr lang="en-US" dirty="0">
                <a:solidFill>
                  <a:schemeClr val="tx1">
                    <a:lumMod val="95000"/>
                    <a:lumOff val="5000"/>
                  </a:schemeClr>
                </a:solidFill>
                <a:sym typeface="Symbol" pitchFamily="18" charset="2"/>
              </a:rPr>
              <a:t>In other words, G</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and G</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are isomorphic if their vertices can be ordered in such a way that the adjacency matrices M</a:t>
            </a:r>
            <a:r>
              <a:rPr lang="en-US" baseline="-25000" dirty="0">
                <a:solidFill>
                  <a:schemeClr val="tx1">
                    <a:lumMod val="95000"/>
                    <a:lumOff val="5000"/>
                  </a:schemeClr>
                </a:solidFill>
                <a:sym typeface="Symbol" pitchFamily="18" charset="2"/>
              </a:rPr>
              <a:t>G</a:t>
            </a:r>
            <a:r>
              <a:rPr lang="en-US" baseline="-46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and M</a:t>
            </a:r>
            <a:r>
              <a:rPr lang="en-US" baseline="-25000" dirty="0">
                <a:solidFill>
                  <a:schemeClr val="tx1">
                    <a:lumMod val="95000"/>
                    <a:lumOff val="5000"/>
                  </a:schemeClr>
                </a:solidFill>
                <a:sym typeface="Symbol" pitchFamily="18" charset="2"/>
              </a:rPr>
              <a:t>G</a:t>
            </a:r>
            <a:r>
              <a:rPr lang="en-US" baseline="-46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are identical</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a:t>Solution?</a:t>
            </a:r>
          </a:p>
        </p:txBody>
      </p:sp>
      <p:sp>
        <p:nvSpPr>
          <p:cNvPr id="3" name="Content Placeholder 2"/>
          <p:cNvSpPr>
            <a:spLocks noGrp="1"/>
          </p:cNvSpPr>
          <p:nvPr>
            <p:ph idx="1"/>
          </p:nvPr>
        </p:nvSpPr>
        <p:spPr>
          <a:xfrm>
            <a:off x="457200" y="762000"/>
            <a:ext cx="8229600" cy="5867400"/>
          </a:xfrm>
        </p:spPr>
        <p:txBody>
          <a:bodyPr/>
          <a:lstStyle/>
          <a:p>
            <a:pPr marL="0" indent="0">
              <a:buNone/>
            </a:pPr>
            <a:r>
              <a:rPr lang="en-US" dirty="0"/>
              <a:t>In 1735, a Swiss Mathematician Leon hard Euler solved this problem.</a:t>
            </a:r>
          </a:p>
          <a:p>
            <a:pPr marL="0" indent="0">
              <a:buNone/>
            </a:pPr>
            <a:r>
              <a:rPr lang="en-US" dirty="0"/>
              <a:t>He provided a solution to the problem and finally concluded that such a walk is not possible.</a:t>
            </a:r>
          </a:p>
          <a:p>
            <a:pPr marL="0" indent="0">
              <a:buNone/>
            </a:pPr>
            <a:r>
              <a:rPr lang="en-US" dirty="0"/>
              <a:t>Euler represented the given situation using a graph as shown below</a:t>
            </a:r>
          </a:p>
          <a:p>
            <a:pPr marL="0" indent="0">
              <a:buNone/>
            </a:pPr>
            <a:endParaRPr 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114800"/>
            <a:ext cx="3581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657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sp>
        <p:nvSpPr>
          <p:cNvPr id="4" name="Footer Placeholder 6"/>
          <p:cNvSpPr>
            <a:spLocks noGrp="1"/>
          </p:cNvSpPr>
          <p:nvPr>
            <p:ph type="ftr" sz="quarter" idx="10"/>
          </p:nvPr>
        </p:nvSpPr>
        <p:spPr>
          <a:xfrm>
            <a:off x="0" y="6553200"/>
            <a:ext cx="6934200" cy="304800"/>
          </a:xfrm>
          <a:noFill/>
        </p:spPr>
        <p:txBody>
          <a:bodyPr/>
          <a:lstStyle/>
          <a:p>
            <a:r>
              <a:rPr lang="en-US"/>
              <a:t>Discrete Mathematical Structures: Theory and Applications</a:t>
            </a:r>
          </a:p>
        </p:txBody>
      </p:sp>
      <p:sp>
        <p:nvSpPr>
          <p:cNvPr id="5" name="Slide Number Placeholder 7"/>
          <p:cNvSpPr>
            <a:spLocks noGrp="1"/>
          </p:cNvSpPr>
          <p:nvPr>
            <p:ph type="sldNum" sz="quarter" idx="11"/>
          </p:nvPr>
        </p:nvSpPr>
        <p:spPr>
          <a:xfrm>
            <a:off x="7010400" y="6477000"/>
            <a:ext cx="2133600" cy="381000"/>
          </a:xfrm>
          <a:noFill/>
        </p:spPr>
        <p:txBody>
          <a:bodyPr/>
          <a:lstStyle/>
          <a:p>
            <a:fld id="{0084B1AA-8A9B-4889-990D-453A856A1A56}" type="slidenum">
              <a:rPr lang="en-US"/>
              <a:pPr/>
              <a:t>40</a:t>
            </a:fld>
            <a:endParaRPr lang="en-US"/>
          </a:p>
        </p:txBody>
      </p:sp>
      <p:sp>
        <p:nvSpPr>
          <p:cNvPr id="6" name="Rectangle 2"/>
          <p:cNvSpPr txBox="1">
            <a:spLocks noChangeArrowheads="1"/>
          </p:cNvSpPr>
          <p:nvPr/>
        </p:nvSpPr>
        <p:spPr>
          <a:xfrm>
            <a:off x="457200" y="228600"/>
            <a:ext cx="8305800" cy="457200"/>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Isomorphism</a:t>
            </a:r>
          </a:p>
        </p:txBody>
      </p:sp>
      <p:pic>
        <p:nvPicPr>
          <p:cNvPr id="7" name="Picture 5"/>
          <p:cNvPicPr>
            <a:picLocks noChangeAspect="1" noChangeArrowheads="1"/>
          </p:cNvPicPr>
          <p:nvPr/>
        </p:nvPicPr>
        <p:blipFill>
          <a:blip r:embed="rId2" cstate="print"/>
          <a:srcRect/>
          <a:stretch>
            <a:fillRect/>
          </a:stretch>
        </p:blipFill>
        <p:spPr>
          <a:xfrm>
            <a:off x="381000" y="762000"/>
            <a:ext cx="2514600" cy="450850"/>
          </a:xfrm>
          <a:prstGeom prst="rect">
            <a:avLst/>
          </a:prstGeom>
          <a:noFill/>
        </p:spPr>
      </p:pic>
      <p:pic>
        <p:nvPicPr>
          <p:cNvPr id="8" name="Picture 7"/>
          <p:cNvPicPr>
            <a:picLocks noChangeAspect="1" noChangeArrowheads="1"/>
          </p:cNvPicPr>
          <p:nvPr/>
        </p:nvPicPr>
        <p:blipFill>
          <a:blip r:embed="rId3" cstate="print"/>
          <a:srcRect/>
          <a:stretch>
            <a:fillRect/>
          </a:stretch>
        </p:blipFill>
        <p:spPr>
          <a:xfrm>
            <a:off x="381000" y="1219200"/>
            <a:ext cx="8763000" cy="1344613"/>
          </a:xfrm>
          <a:prstGeom prst="rect">
            <a:avLst/>
          </a:prstGeom>
          <a:noFill/>
        </p:spPr>
      </p:pic>
      <p:pic>
        <p:nvPicPr>
          <p:cNvPr id="9" name="Picture 9"/>
          <p:cNvPicPr>
            <a:picLocks noChangeAspect="1" noChangeArrowheads="1"/>
          </p:cNvPicPr>
          <p:nvPr/>
        </p:nvPicPr>
        <p:blipFill>
          <a:blip r:embed="rId4" cstate="print"/>
          <a:srcRect/>
          <a:stretch>
            <a:fillRect/>
          </a:stretch>
        </p:blipFill>
        <p:spPr>
          <a:xfrm>
            <a:off x="304800" y="2667000"/>
            <a:ext cx="2286000" cy="406400"/>
          </a:xfrm>
          <a:prstGeom prst="rect">
            <a:avLst/>
          </a:prstGeom>
          <a:noFill/>
        </p:spPr>
      </p:pic>
      <p:pic>
        <p:nvPicPr>
          <p:cNvPr id="10" name="Picture 11"/>
          <p:cNvPicPr>
            <a:picLocks noChangeAspect="1" noChangeArrowheads="1"/>
          </p:cNvPicPr>
          <p:nvPr/>
        </p:nvPicPr>
        <p:blipFill>
          <a:blip r:embed="rId5" cstate="print"/>
          <a:srcRect/>
          <a:stretch>
            <a:fillRect/>
          </a:stretch>
        </p:blipFill>
        <p:spPr>
          <a:xfrm>
            <a:off x="381000" y="3200400"/>
            <a:ext cx="8382000" cy="1511300"/>
          </a:xfrm>
          <a:prstGeom prst="rect">
            <a:avLst/>
          </a:prstGeom>
          <a:noFill/>
        </p:spPr>
      </p:pic>
      <p:pic>
        <p:nvPicPr>
          <p:cNvPr id="11" name="Picture 13"/>
          <p:cNvPicPr>
            <a:picLocks noChangeAspect="1" noChangeArrowheads="1"/>
          </p:cNvPicPr>
          <p:nvPr/>
        </p:nvPicPr>
        <p:blipFill>
          <a:blip r:embed="rId6" cstate="print"/>
          <a:srcRect/>
          <a:stretch>
            <a:fillRect/>
          </a:stretch>
        </p:blipFill>
        <p:spPr bwMode="auto">
          <a:xfrm>
            <a:off x="228600" y="4876800"/>
            <a:ext cx="2209800" cy="506413"/>
          </a:xfrm>
          <a:prstGeom prst="rect">
            <a:avLst/>
          </a:prstGeom>
          <a:noFill/>
          <a:ln w="12700">
            <a:noFill/>
            <a:miter lim="800000"/>
            <a:headEnd/>
            <a:tailEnd/>
          </a:ln>
        </p:spPr>
      </p:pic>
      <p:pic>
        <p:nvPicPr>
          <p:cNvPr id="12" name="Picture 14"/>
          <p:cNvPicPr>
            <a:picLocks noChangeAspect="1" noChangeArrowheads="1"/>
          </p:cNvPicPr>
          <p:nvPr/>
        </p:nvPicPr>
        <p:blipFill>
          <a:blip r:embed="rId7" cstate="print"/>
          <a:srcRect/>
          <a:stretch>
            <a:fillRect/>
          </a:stretch>
        </p:blipFill>
        <p:spPr bwMode="auto">
          <a:xfrm>
            <a:off x="304800" y="5486400"/>
            <a:ext cx="8305800" cy="590550"/>
          </a:xfrm>
          <a:prstGeom prst="rect">
            <a:avLst/>
          </a:prstGeom>
          <a:noFill/>
          <a:ln w="12700">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13" name="Footer Placeholder 4"/>
          <p:cNvSpPr>
            <a:spLocks noGrp="1"/>
          </p:cNvSpPr>
          <p:nvPr>
            <p:ph type="ftr" sz="quarter" idx="10"/>
          </p:nvPr>
        </p:nvSpPr>
        <p:spPr>
          <a:xfrm>
            <a:off x="0" y="6553200"/>
            <a:ext cx="6934200" cy="304800"/>
          </a:xfrm>
          <a:noFill/>
        </p:spPr>
        <p:txBody>
          <a:bodyPr/>
          <a:lstStyle/>
          <a:p>
            <a:r>
              <a:rPr lang="en-US"/>
              <a:t>Discrete Mathematical Structures: Theory and Applications</a:t>
            </a:r>
          </a:p>
        </p:txBody>
      </p:sp>
      <p:sp>
        <p:nvSpPr>
          <p:cNvPr id="14" name="Slide Number Placeholder 5"/>
          <p:cNvSpPr>
            <a:spLocks noGrp="1"/>
          </p:cNvSpPr>
          <p:nvPr>
            <p:ph type="sldNum" sz="quarter" idx="11"/>
          </p:nvPr>
        </p:nvSpPr>
        <p:spPr>
          <a:xfrm>
            <a:off x="7010400" y="6477000"/>
            <a:ext cx="2133600" cy="381000"/>
          </a:xfrm>
          <a:noFill/>
        </p:spPr>
        <p:txBody>
          <a:bodyPr/>
          <a:lstStyle/>
          <a:p>
            <a:fld id="{AD5644C8-EE79-4E5D-B354-B1BEB8C81008}" type="slidenum">
              <a:rPr lang="en-US"/>
              <a:pPr/>
              <a:t>41</a:t>
            </a:fld>
            <a:endParaRPr lang="en-US"/>
          </a:p>
        </p:txBody>
      </p:sp>
      <p:sp>
        <p:nvSpPr>
          <p:cNvPr id="15" name="Rectangle 2"/>
          <p:cNvSpPr txBox="1">
            <a:spLocks noChangeArrowheads="1"/>
          </p:cNvSpPr>
          <p:nvPr/>
        </p:nvSpPr>
        <p:spPr>
          <a:xfrm>
            <a:off x="457200" y="228600"/>
            <a:ext cx="8305800" cy="457200"/>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Isomorphism</a:t>
            </a:r>
          </a:p>
        </p:txBody>
      </p:sp>
      <p:pic>
        <p:nvPicPr>
          <p:cNvPr id="16" name="Picture 6" descr="fig10-77"/>
          <p:cNvPicPr>
            <a:picLocks noChangeAspect="1" noChangeArrowheads="1"/>
          </p:cNvPicPr>
          <p:nvPr/>
        </p:nvPicPr>
        <p:blipFill>
          <a:blip r:embed="rId2" cstate="print"/>
          <a:srcRect/>
          <a:stretch>
            <a:fillRect/>
          </a:stretch>
        </p:blipFill>
        <p:spPr>
          <a:xfrm>
            <a:off x="685800" y="685800"/>
            <a:ext cx="4800600" cy="3429000"/>
          </a:xfrm>
          <a:prstGeom prst="rect">
            <a:avLst/>
          </a:prstGeom>
        </p:spPr>
      </p:pic>
      <p:sp>
        <p:nvSpPr>
          <p:cNvPr id="17" name="Rectangle 7"/>
          <p:cNvSpPr>
            <a:spLocks noChangeArrowheads="1"/>
          </p:cNvSpPr>
          <p:nvPr/>
        </p:nvSpPr>
        <p:spPr bwMode="auto">
          <a:xfrm>
            <a:off x="304800" y="4495800"/>
            <a:ext cx="8458200" cy="1524000"/>
          </a:xfrm>
          <a:prstGeom prst="rect">
            <a:avLst/>
          </a:prstGeom>
          <a:noFill/>
          <a:ln w="12700">
            <a:noFill/>
            <a:miter lim="800000"/>
            <a:headEnd/>
            <a:tailEnd/>
          </a:ln>
        </p:spPr>
        <p:txBody>
          <a:bodyPr lIns="90488" tIns="44450" rIns="90488" bIns="44450"/>
          <a:lstStyle/>
          <a:p>
            <a:pPr marL="342900" indent="-342900">
              <a:spcBef>
                <a:spcPct val="50000"/>
              </a:spcBef>
              <a:buClr>
                <a:srgbClr val="555429"/>
              </a:buClr>
              <a:buFont typeface="Wingdings" pitchFamily="2" charset="2"/>
              <a:buChar char="q"/>
            </a:pPr>
            <a:r>
              <a:rPr lang="en-US" sz="2000" baseline="0" dirty="0"/>
              <a:t>Similarly, for other vertices, any two vertices </a:t>
            </a:r>
            <a:r>
              <a:rPr lang="en-US" sz="2000" i="1" baseline="0" dirty="0"/>
              <a:t>v</a:t>
            </a:r>
            <a:r>
              <a:rPr lang="en-US" sz="2000" i="1" dirty="0"/>
              <a:t>i</a:t>
            </a:r>
            <a:r>
              <a:rPr lang="en-US" sz="2000" i="1" baseline="0" dirty="0"/>
              <a:t> </a:t>
            </a:r>
            <a:r>
              <a:rPr lang="en-US" sz="2000" baseline="0" dirty="0"/>
              <a:t>and </a:t>
            </a:r>
            <a:r>
              <a:rPr lang="en-US" sz="2000" i="1" baseline="0" dirty="0" err="1"/>
              <a:t>vj</a:t>
            </a:r>
            <a:r>
              <a:rPr lang="en-US" sz="2000" i="1" baseline="0" dirty="0"/>
              <a:t> </a:t>
            </a:r>
            <a:r>
              <a:rPr lang="en-US" sz="2000" baseline="0" dirty="0"/>
              <a:t>are end vertices of some edge </a:t>
            </a:r>
            <a:r>
              <a:rPr lang="en-US" sz="2000" i="1" baseline="0" dirty="0" err="1"/>
              <a:t>e</a:t>
            </a:r>
            <a:r>
              <a:rPr lang="en-US" sz="2000" i="1" dirty="0" err="1"/>
              <a:t>k</a:t>
            </a:r>
            <a:r>
              <a:rPr lang="en-US" sz="2000" i="1" baseline="0" dirty="0"/>
              <a:t> </a:t>
            </a:r>
            <a:r>
              <a:rPr lang="en-US" sz="2000" baseline="0" dirty="0"/>
              <a:t>in </a:t>
            </a:r>
            <a:r>
              <a:rPr lang="en-US" sz="2000" i="1" baseline="0" dirty="0"/>
              <a:t>G</a:t>
            </a:r>
            <a:r>
              <a:rPr lang="en-US" sz="2000" dirty="0"/>
              <a:t>1</a:t>
            </a:r>
            <a:r>
              <a:rPr lang="en-US" sz="2000" baseline="0" dirty="0"/>
              <a:t> if and only if </a:t>
            </a:r>
            <a:r>
              <a:rPr lang="en-US" sz="2000" i="1" baseline="0" dirty="0"/>
              <a:t>f(v</a:t>
            </a:r>
            <a:r>
              <a:rPr lang="en-US" sz="2000" i="1" dirty="0"/>
              <a:t>i</a:t>
            </a:r>
            <a:r>
              <a:rPr lang="en-US" sz="2000" i="1" baseline="0" dirty="0"/>
              <a:t>) </a:t>
            </a:r>
            <a:r>
              <a:rPr lang="en-US" sz="2000" baseline="0" dirty="0"/>
              <a:t>and </a:t>
            </a:r>
            <a:r>
              <a:rPr lang="en-US" sz="2000" i="1" baseline="0" dirty="0"/>
              <a:t>f(</a:t>
            </a:r>
            <a:r>
              <a:rPr lang="en-US" sz="2000" i="1" baseline="0" dirty="0" err="1"/>
              <a:t>v</a:t>
            </a:r>
            <a:r>
              <a:rPr lang="en-US" sz="2000" i="1" dirty="0" err="1"/>
              <a:t>j</a:t>
            </a:r>
            <a:r>
              <a:rPr lang="en-US" sz="2000" i="1" baseline="0" dirty="0"/>
              <a:t>) </a:t>
            </a:r>
            <a:r>
              <a:rPr lang="en-US" sz="2000" baseline="0" dirty="0"/>
              <a:t>are end vertices of edge </a:t>
            </a:r>
            <a:r>
              <a:rPr lang="en-US" sz="2000" i="1" baseline="0" dirty="0"/>
              <a:t>h(</a:t>
            </a:r>
            <a:r>
              <a:rPr lang="en-US" sz="2000" i="1" baseline="0" dirty="0" err="1"/>
              <a:t>e</a:t>
            </a:r>
            <a:r>
              <a:rPr lang="en-US" sz="2000" i="1" dirty="0" err="1"/>
              <a:t>k</a:t>
            </a:r>
            <a:r>
              <a:rPr lang="en-US" sz="2000" i="1" baseline="0" dirty="0"/>
              <a:t>) </a:t>
            </a:r>
            <a:r>
              <a:rPr lang="en-US" sz="2000" baseline="0" dirty="0"/>
              <a:t>in </a:t>
            </a:r>
            <a:r>
              <a:rPr lang="en-US" sz="2000" i="1" baseline="0" dirty="0"/>
              <a:t>G</a:t>
            </a:r>
            <a:r>
              <a:rPr lang="en-US" sz="2000" dirty="0"/>
              <a:t>2</a:t>
            </a:r>
            <a:r>
              <a:rPr lang="en-US" sz="2000" i="1" baseline="0" dirty="0"/>
              <a:t>. </a:t>
            </a:r>
          </a:p>
          <a:p>
            <a:pPr marL="342900" indent="-342900">
              <a:spcBef>
                <a:spcPct val="50000"/>
              </a:spcBef>
              <a:buClr>
                <a:srgbClr val="555429"/>
              </a:buClr>
              <a:buFont typeface="Wingdings" pitchFamily="2" charset="2"/>
              <a:buChar char="q"/>
            </a:pPr>
            <a:r>
              <a:rPr lang="en-US" sz="2000" i="1" baseline="0" dirty="0"/>
              <a:t>G</a:t>
            </a:r>
            <a:r>
              <a:rPr lang="en-US" sz="2000" dirty="0"/>
              <a:t>1</a:t>
            </a:r>
            <a:r>
              <a:rPr lang="en-US" sz="2000" baseline="0" dirty="0"/>
              <a:t> is therefore isomorphic to </a:t>
            </a:r>
            <a:r>
              <a:rPr lang="en-US" sz="2000" i="1" baseline="0" dirty="0"/>
              <a:t>G</a:t>
            </a:r>
            <a:r>
              <a:rPr lang="en-US" sz="2000" dirty="0"/>
              <a:t>2</a:t>
            </a:r>
          </a:p>
        </p:txBody>
      </p:sp>
      <p:sp>
        <p:nvSpPr>
          <p:cNvPr id="18" name="Rectangle 10"/>
          <p:cNvSpPr txBox="1">
            <a:spLocks noChangeArrowheads="1"/>
          </p:cNvSpPr>
          <p:nvPr/>
        </p:nvSpPr>
        <p:spPr>
          <a:xfrm>
            <a:off x="5334000" y="1143000"/>
            <a:ext cx="3429000" cy="2819400"/>
          </a:xfrm>
          <a:prstGeom prst="rect">
            <a:avLst/>
          </a:prstGeom>
          <a:noFill/>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In Figure 10.77, </a:t>
            </a:r>
            <a:r>
              <a:rPr kumimoji="0" lang="en-US" sz="2000" b="0" i="1" u="none" strike="noStrike" kern="1200" cap="none" spc="0" normalizeH="0" baseline="0" noProof="0" dirty="0">
                <a:ln>
                  <a:noFill/>
                </a:ln>
                <a:solidFill>
                  <a:schemeClr val="tx1"/>
                </a:solidFill>
                <a:effectLst/>
                <a:uLnTx/>
                <a:uFillTx/>
                <a:latin typeface="+mn-lt"/>
                <a:ea typeface="+mn-ea"/>
                <a:cs typeface="+mn-cs"/>
              </a:rPr>
              <a:t>v</a:t>
            </a:r>
            <a:r>
              <a:rPr kumimoji="0" lang="en-US" sz="2000" b="0" i="0" u="none" strike="noStrike" kern="1200" cap="none" spc="0" normalizeH="0" baseline="0" noProof="0" dirty="0">
                <a:ln>
                  <a:noFill/>
                </a:ln>
                <a:solidFill>
                  <a:schemeClr val="tx1"/>
                </a:solidFill>
                <a:effectLst/>
                <a:uLnTx/>
                <a:uFillTx/>
                <a:latin typeface="+mn-lt"/>
                <a:ea typeface="+mn-ea"/>
                <a:cs typeface="+mn-cs"/>
              </a:rPr>
              <a:t>1 and </a:t>
            </a:r>
            <a:r>
              <a:rPr kumimoji="0" lang="en-US" sz="2000" b="0" i="1" u="none" strike="noStrike" kern="1200" cap="none" spc="0" normalizeH="0" baseline="0" noProof="0" dirty="0">
                <a:ln>
                  <a:noFill/>
                </a:ln>
                <a:solidFill>
                  <a:schemeClr val="tx1"/>
                </a:solidFill>
                <a:effectLst/>
                <a:uLnTx/>
                <a:uFillTx/>
                <a:latin typeface="+mn-lt"/>
                <a:ea typeface="+mn-ea"/>
                <a:cs typeface="+mn-cs"/>
              </a:rPr>
              <a:t>v</a:t>
            </a:r>
            <a:r>
              <a:rPr kumimoji="0" lang="en-US" sz="2000" b="0" i="0" u="none" strike="noStrike" kern="1200" cap="none" spc="0" normalizeH="0" baseline="0" noProof="0" dirty="0">
                <a:ln>
                  <a:noFill/>
                </a:ln>
                <a:solidFill>
                  <a:schemeClr val="tx1"/>
                </a:solidFill>
                <a:effectLst/>
                <a:uLnTx/>
                <a:uFillTx/>
                <a:latin typeface="+mn-lt"/>
                <a:ea typeface="+mn-ea"/>
                <a:cs typeface="+mn-cs"/>
              </a:rPr>
              <a:t>2 are the end vertices of edge </a:t>
            </a:r>
            <a:r>
              <a:rPr kumimoji="0" lang="en-US" sz="2000" b="0" i="1" u="none" strike="noStrike" kern="1200" cap="none" spc="0" normalizeH="0" baseline="0" noProof="0" dirty="0">
                <a:ln>
                  <a:noFill/>
                </a:ln>
                <a:solidFill>
                  <a:schemeClr val="tx1"/>
                </a:solidFill>
                <a:effectLst/>
                <a:uLnTx/>
                <a:uFillTx/>
                <a:latin typeface="+mn-lt"/>
                <a:ea typeface="+mn-ea"/>
                <a:cs typeface="+mn-cs"/>
              </a:rPr>
              <a:t>e</a:t>
            </a:r>
            <a:r>
              <a:rPr kumimoji="0" lang="en-US" sz="2000" b="0" i="0" u="none" strike="noStrike" kern="1200" cap="none" spc="0" normalizeH="0" baseline="0" noProof="0" dirty="0">
                <a:ln>
                  <a:noFill/>
                </a:ln>
                <a:solidFill>
                  <a:schemeClr val="tx1"/>
                </a:solidFill>
                <a:effectLst/>
                <a:uLnTx/>
                <a:uFillTx/>
                <a:latin typeface="+mn-lt"/>
                <a:ea typeface="+mn-ea"/>
                <a:cs typeface="+mn-cs"/>
              </a:rPr>
              <a:t>1 in </a:t>
            </a:r>
            <a:r>
              <a:rPr kumimoji="0" lang="en-US" sz="2000" b="0" i="1" u="none" strike="noStrike" kern="1200" cap="none" spc="0" normalizeH="0" baseline="0" noProof="0" dirty="0">
                <a:ln>
                  <a:noFill/>
                </a:ln>
                <a:solidFill>
                  <a:schemeClr val="tx1"/>
                </a:solidFill>
                <a:effectLst/>
                <a:uLnTx/>
                <a:uFillTx/>
                <a:latin typeface="+mn-lt"/>
                <a:ea typeface="+mn-ea"/>
                <a:cs typeface="+mn-cs"/>
              </a:rPr>
              <a:t>G</a:t>
            </a:r>
            <a:r>
              <a:rPr kumimoji="0" lang="en-US" sz="2000" b="0" i="0" u="none" strike="noStrike" kern="1200" cap="none" spc="0" normalizeH="0" baseline="0" noProof="0" dirty="0">
                <a:ln>
                  <a:noFill/>
                </a:ln>
                <a:solidFill>
                  <a:schemeClr val="tx1"/>
                </a:solidFill>
                <a:effectLst/>
                <a:uLnTx/>
                <a:uFillTx/>
                <a:latin typeface="+mn-lt"/>
                <a:ea typeface="+mn-ea"/>
                <a:cs typeface="+mn-cs"/>
              </a:rPr>
              <a:t>1 and </a:t>
            </a:r>
            <a:r>
              <a:rPr kumimoji="0" lang="en-US" sz="2000" b="0" i="1" u="none" strike="noStrike" kern="1200" cap="none" spc="0" normalizeH="0" baseline="0" noProof="0" dirty="0">
                <a:ln>
                  <a:noFill/>
                </a:ln>
                <a:solidFill>
                  <a:schemeClr val="tx1"/>
                </a:solidFill>
                <a:effectLst/>
                <a:uLnTx/>
                <a:uFillTx/>
                <a:latin typeface="+mn-lt"/>
                <a:ea typeface="+mn-ea"/>
                <a:cs typeface="+mn-cs"/>
              </a:rPr>
              <a:t>f(v</a:t>
            </a:r>
            <a:r>
              <a:rPr kumimoji="0" lang="en-US" sz="2000" b="0" i="0" u="none" strike="noStrike" kern="1200" cap="none" spc="0" normalizeH="0" baseline="0" noProof="0" dirty="0">
                <a:ln>
                  <a:noFill/>
                </a:ln>
                <a:solidFill>
                  <a:schemeClr val="tx1"/>
                </a:solidFill>
                <a:effectLst/>
                <a:uLnTx/>
                <a:uFillTx/>
                <a:latin typeface="+mn-lt"/>
                <a:ea typeface="+mn-ea"/>
                <a:cs typeface="+mn-cs"/>
              </a:rPr>
              <a:t>1</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u</a:t>
            </a:r>
            <a:r>
              <a:rPr kumimoji="0" lang="en-US" sz="2000" b="0" i="0" u="none" strike="noStrike" kern="1200" cap="none" spc="0" normalizeH="0" baseline="0" noProof="0" dirty="0">
                <a:ln>
                  <a:noFill/>
                </a:ln>
                <a:solidFill>
                  <a:schemeClr val="tx1"/>
                </a:solidFill>
                <a:effectLst/>
                <a:uLnTx/>
                <a:uFillTx/>
                <a:latin typeface="+mn-lt"/>
                <a:ea typeface="+mn-ea"/>
                <a:cs typeface="+mn-cs"/>
              </a:rPr>
              <a:t>1 and </a:t>
            </a:r>
            <a:r>
              <a:rPr kumimoji="0" lang="en-US" sz="2000" b="0" i="1" u="none" strike="noStrike" kern="1200" cap="none" spc="0" normalizeH="0" baseline="0" noProof="0" dirty="0">
                <a:ln>
                  <a:noFill/>
                </a:ln>
                <a:solidFill>
                  <a:schemeClr val="tx1"/>
                </a:solidFill>
                <a:effectLst/>
                <a:uLnTx/>
                <a:uFillTx/>
                <a:latin typeface="+mn-lt"/>
                <a:ea typeface="+mn-ea"/>
                <a:cs typeface="+mn-cs"/>
              </a:rPr>
              <a:t>f(v</a:t>
            </a:r>
            <a:r>
              <a:rPr kumimoji="0" lang="en-US" sz="2000" b="0" i="0" u="none" strike="noStrike" kern="1200" cap="none" spc="0" normalizeH="0" baseline="0" noProof="0" dirty="0">
                <a:ln>
                  <a:noFill/>
                </a:ln>
                <a:solidFill>
                  <a:schemeClr val="tx1"/>
                </a:solidFill>
                <a:effectLst/>
                <a:uLnTx/>
                <a:uFillTx/>
                <a:latin typeface="+mn-lt"/>
                <a:ea typeface="+mn-ea"/>
                <a:cs typeface="+mn-cs"/>
              </a:rPr>
              <a:t>2</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u</a:t>
            </a:r>
            <a:r>
              <a:rPr kumimoji="0" lang="en-US" sz="2000" b="0" i="0" u="none" strike="noStrike" kern="1200" cap="none" spc="0" normalizeH="0" baseline="0" noProof="0" dirty="0">
                <a:ln>
                  <a:noFill/>
                </a:ln>
                <a:solidFill>
                  <a:schemeClr val="tx1"/>
                </a:solidFill>
                <a:effectLst/>
                <a:uLnTx/>
                <a:uFillTx/>
                <a:latin typeface="+mn-lt"/>
                <a:ea typeface="+mn-ea"/>
                <a:cs typeface="+mn-cs"/>
              </a:rPr>
              <a:t>3 are end vertices of edge </a:t>
            </a:r>
            <a:r>
              <a:rPr kumimoji="0" lang="en-US" sz="2000" b="0" i="1" u="none" strike="noStrike" kern="1200" cap="none" spc="0" normalizeH="0" baseline="0" noProof="0" dirty="0">
                <a:ln>
                  <a:noFill/>
                </a:ln>
                <a:solidFill>
                  <a:schemeClr val="tx1"/>
                </a:solidFill>
                <a:effectLst/>
                <a:uLnTx/>
                <a:uFillTx/>
                <a:latin typeface="+mn-lt"/>
                <a:ea typeface="+mn-ea"/>
                <a:cs typeface="+mn-cs"/>
              </a:rPr>
              <a:t>h(e</a:t>
            </a:r>
            <a:r>
              <a:rPr kumimoji="0" lang="en-US" sz="2000" b="0" i="0" u="none" strike="noStrike" kern="1200" cap="none" spc="0" normalizeH="0" baseline="0" noProof="0" dirty="0">
                <a:ln>
                  <a:noFill/>
                </a:ln>
                <a:solidFill>
                  <a:schemeClr val="tx1"/>
                </a:solidFill>
                <a:effectLst/>
                <a:uLnTx/>
                <a:uFillTx/>
                <a:latin typeface="+mn-lt"/>
                <a:ea typeface="+mn-ea"/>
                <a:cs typeface="+mn-cs"/>
              </a:rPr>
              <a:t>1</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f</a:t>
            </a:r>
            <a:r>
              <a:rPr kumimoji="0" lang="en-US" sz="2000" b="0" i="0" u="none" strike="noStrike" kern="1200" cap="none" spc="0" normalizeH="0" baseline="0" noProof="0" dirty="0">
                <a:ln>
                  <a:noFill/>
                </a:ln>
                <a:solidFill>
                  <a:schemeClr val="tx1"/>
                </a:solidFill>
                <a:effectLst/>
                <a:uLnTx/>
                <a:uFillTx/>
                <a:latin typeface="+mn-lt"/>
                <a:ea typeface="+mn-ea"/>
                <a:cs typeface="+mn-cs"/>
              </a:rPr>
              <a:t>2 in </a:t>
            </a:r>
            <a:r>
              <a:rPr kumimoji="0" lang="en-US" sz="2000" b="0" i="1" u="none" strike="noStrike" kern="1200" cap="none" spc="0" normalizeH="0" baseline="0" noProof="0" dirty="0">
                <a:ln>
                  <a:noFill/>
                </a:ln>
                <a:solidFill>
                  <a:schemeClr val="tx1"/>
                </a:solidFill>
                <a:effectLst/>
                <a:uLnTx/>
                <a:uFillTx/>
                <a:latin typeface="+mn-lt"/>
                <a:ea typeface="+mn-ea"/>
                <a:cs typeface="+mn-cs"/>
              </a:rPr>
              <a:t>G</a:t>
            </a:r>
            <a:r>
              <a:rPr kumimoji="0" lang="en-US" sz="2000" b="0" i="0" u="none" strike="noStrike" kern="1200" cap="none" spc="0" normalizeH="0" baseline="0" noProof="0" dirty="0">
                <a:ln>
                  <a:noFill/>
                </a:ln>
                <a:solidFill>
                  <a:schemeClr val="tx1"/>
                </a:solidFill>
                <a:effectLst/>
                <a:uLnTx/>
                <a:uFillTx/>
                <a:latin typeface="+mn-lt"/>
                <a:ea typeface="+mn-ea"/>
                <a:cs typeface="+mn-cs"/>
              </a:rPr>
              <a:t>2</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Also, </a:t>
            </a:r>
            <a:r>
              <a:rPr kumimoji="0" lang="en-US" sz="2000" b="0" i="1" u="none" strike="noStrike" kern="1200" cap="none" spc="0" normalizeH="0" baseline="0" noProof="0" dirty="0">
                <a:ln>
                  <a:noFill/>
                </a:ln>
                <a:solidFill>
                  <a:schemeClr val="tx1"/>
                </a:solidFill>
                <a:effectLst/>
                <a:uLnTx/>
                <a:uFillTx/>
                <a:latin typeface="+mn-lt"/>
                <a:ea typeface="+mn-ea"/>
                <a:cs typeface="+mn-cs"/>
              </a:rPr>
              <a:t>f(v</a:t>
            </a:r>
            <a:r>
              <a:rPr kumimoji="0" lang="en-US" sz="2000" b="0" i="0" u="none" strike="noStrike" kern="1200" cap="none" spc="0" normalizeH="0" baseline="0" noProof="0" dirty="0">
                <a:ln>
                  <a:noFill/>
                </a:ln>
                <a:solidFill>
                  <a:schemeClr val="tx1"/>
                </a:solidFill>
                <a:effectLst/>
                <a:uLnTx/>
                <a:uFillTx/>
                <a:latin typeface="+mn-lt"/>
                <a:ea typeface="+mn-ea"/>
                <a:cs typeface="+mn-cs"/>
              </a:rPr>
              <a:t>3</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u</a:t>
            </a:r>
            <a:r>
              <a:rPr kumimoji="0" lang="en-US" sz="2000" b="0" i="0" u="none" strike="noStrike" kern="1200" cap="none" spc="0" normalizeH="0" baseline="0" noProof="0" dirty="0">
                <a:ln>
                  <a:noFill/>
                </a:ln>
                <a:solidFill>
                  <a:schemeClr val="tx1"/>
                </a:solidFill>
                <a:effectLst/>
                <a:uLnTx/>
                <a:uFillTx/>
                <a:latin typeface="+mn-lt"/>
                <a:ea typeface="+mn-ea"/>
                <a:cs typeface="+mn-cs"/>
              </a:rPr>
              <a:t>4 and </a:t>
            </a:r>
            <a:r>
              <a:rPr kumimoji="0" lang="en-US" sz="2000" b="0" i="1" u="none" strike="noStrike" kern="1200" cap="none" spc="0" normalizeH="0" baseline="0" noProof="0" dirty="0">
                <a:ln>
                  <a:noFill/>
                </a:ln>
                <a:solidFill>
                  <a:schemeClr val="tx1"/>
                </a:solidFill>
                <a:effectLst/>
                <a:uLnTx/>
                <a:uFillTx/>
                <a:latin typeface="+mn-lt"/>
                <a:ea typeface="+mn-ea"/>
                <a:cs typeface="+mn-cs"/>
              </a:rPr>
              <a:t>f(v</a:t>
            </a:r>
            <a:r>
              <a:rPr kumimoji="0" lang="en-US" sz="2000" b="0" i="0" u="none" strike="noStrike" kern="1200" cap="none" spc="0" normalizeH="0" baseline="0" noProof="0" dirty="0">
                <a:ln>
                  <a:noFill/>
                </a:ln>
                <a:solidFill>
                  <a:schemeClr val="tx1"/>
                </a:solidFill>
                <a:effectLst/>
                <a:uLnTx/>
                <a:uFillTx/>
                <a:latin typeface="+mn-lt"/>
                <a:ea typeface="+mn-ea"/>
                <a:cs typeface="+mn-cs"/>
              </a:rPr>
              <a:t>1</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u</a:t>
            </a:r>
            <a:r>
              <a:rPr kumimoji="0" lang="en-US" sz="2000" b="0" i="0" u="none" strike="noStrike" kern="1200" cap="none" spc="0" normalizeH="0" baseline="0" noProof="0" dirty="0">
                <a:ln>
                  <a:noFill/>
                </a:ln>
                <a:solidFill>
                  <a:schemeClr val="tx1"/>
                </a:solidFill>
                <a:effectLst/>
                <a:uLnTx/>
                <a:uFillTx/>
                <a:latin typeface="+mn-lt"/>
                <a:ea typeface="+mn-ea"/>
                <a:cs typeface="+mn-cs"/>
              </a:rPr>
              <a:t>1 are the end vertices of edge </a:t>
            </a:r>
            <a:r>
              <a:rPr kumimoji="0" lang="en-US" sz="2000" b="0" i="1" u="none" strike="noStrike" kern="1200" cap="none" spc="0" normalizeH="0" baseline="0" noProof="0" dirty="0">
                <a:ln>
                  <a:noFill/>
                </a:ln>
                <a:solidFill>
                  <a:schemeClr val="tx1"/>
                </a:solidFill>
                <a:effectLst/>
                <a:uLnTx/>
                <a:uFillTx/>
                <a:latin typeface="+mn-lt"/>
                <a:ea typeface="+mn-ea"/>
                <a:cs typeface="+mn-cs"/>
              </a:rPr>
              <a:t>f</a:t>
            </a:r>
            <a:r>
              <a:rPr kumimoji="0" lang="en-US" sz="2000" b="0" i="0" u="none" strike="noStrike" kern="1200" cap="none" spc="0" normalizeH="0" baseline="0" noProof="0" dirty="0">
                <a:ln>
                  <a:noFill/>
                </a:ln>
                <a:solidFill>
                  <a:schemeClr val="tx1"/>
                </a:solidFill>
                <a:effectLst/>
                <a:uLnTx/>
                <a:uFillTx/>
                <a:latin typeface="+mn-lt"/>
                <a:ea typeface="+mn-ea"/>
                <a:cs typeface="+mn-cs"/>
              </a:rPr>
              <a:t>4 = </a:t>
            </a:r>
            <a:r>
              <a:rPr kumimoji="0" lang="en-US" sz="2000" b="0" i="1" u="none" strike="noStrike" kern="1200" cap="none" spc="0" normalizeH="0" baseline="0" noProof="0" dirty="0">
                <a:ln>
                  <a:noFill/>
                </a:ln>
                <a:solidFill>
                  <a:schemeClr val="tx1"/>
                </a:solidFill>
                <a:effectLst/>
                <a:uLnTx/>
                <a:uFillTx/>
                <a:latin typeface="+mn-lt"/>
                <a:ea typeface="+mn-ea"/>
                <a:cs typeface="+mn-cs"/>
              </a:rPr>
              <a:t>h(e</a:t>
            </a:r>
            <a:r>
              <a:rPr kumimoji="0" lang="en-US" sz="2000" b="0" i="0" u="none" strike="noStrike" kern="1200" cap="none" spc="0" normalizeH="0" baseline="0" noProof="0" dirty="0">
                <a:ln>
                  <a:noFill/>
                </a:ln>
                <a:solidFill>
                  <a:schemeClr val="tx1"/>
                </a:solidFill>
                <a:effectLst/>
                <a:uLnTx/>
                <a:uFillTx/>
                <a:latin typeface="+mn-lt"/>
                <a:ea typeface="+mn-ea"/>
                <a:cs typeface="+mn-cs"/>
              </a:rPr>
              <a:t>2</a:t>
            </a:r>
            <a:r>
              <a:rPr kumimoji="0" lang="en-US" sz="2000" b="0" i="1"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in </a:t>
            </a:r>
            <a:r>
              <a:rPr kumimoji="0" lang="en-US" sz="2000" b="0" i="1" u="none" strike="noStrike" kern="1200" cap="none" spc="0" normalizeH="0" baseline="0" noProof="0" dirty="0">
                <a:ln>
                  <a:noFill/>
                </a:ln>
                <a:solidFill>
                  <a:schemeClr val="tx1"/>
                </a:solidFill>
                <a:effectLst/>
                <a:uLnTx/>
                <a:uFillTx/>
                <a:latin typeface="+mn-lt"/>
                <a:ea typeface="+mn-ea"/>
                <a:cs typeface="+mn-cs"/>
              </a:rPr>
              <a:t>G</a:t>
            </a:r>
            <a:r>
              <a:rPr kumimoji="0" lang="en-US" sz="2000" b="0" i="0" u="none" strike="noStrike" kern="1200" cap="none" spc="0" normalizeH="0" baseline="0" noProof="0" dirty="0">
                <a:ln>
                  <a:noFill/>
                </a:ln>
                <a:solidFill>
                  <a:schemeClr val="tx1"/>
                </a:solidFill>
                <a:effectLst/>
                <a:uLnTx/>
                <a:uFillTx/>
                <a:latin typeface="+mn-lt"/>
                <a:ea typeface="+mn-ea"/>
                <a:cs typeface="+mn-cs"/>
              </a:rPr>
              <a:t>2 and </a:t>
            </a:r>
            <a:r>
              <a:rPr kumimoji="0" lang="en-US" sz="2000" b="0" i="1" u="none" strike="noStrike" kern="1200" cap="none" spc="0" normalizeH="0" baseline="0" noProof="0" dirty="0">
                <a:ln>
                  <a:noFill/>
                </a:ln>
                <a:solidFill>
                  <a:schemeClr val="tx1"/>
                </a:solidFill>
                <a:effectLst/>
                <a:uLnTx/>
                <a:uFillTx/>
                <a:latin typeface="+mn-lt"/>
                <a:ea typeface="+mn-ea"/>
                <a:cs typeface="+mn-cs"/>
              </a:rPr>
              <a:t>v</a:t>
            </a:r>
            <a:r>
              <a:rPr kumimoji="0" lang="en-US" sz="2000" b="0" i="0" u="none" strike="noStrike" kern="1200" cap="none" spc="0" normalizeH="0" baseline="0" noProof="0" dirty="0">
                <a:ln>
                  <a:noFill/>
                </a:ln>
                <a:solidFill>
                  <a:schemeClr val="tx1"/>
                </a:solidFill>
                <a:effectLst/>
                <a:uLnTx/>
                <a:uFillTx/>
                <a:latin typeface="+mn-lt"/>
                <a:ea typeface="+mn-ea"/>
                <a:cs typeface="+mn-cs"/>
              </a:rPr>
              <a:t>3 and </a:t>
            </a:r>
            <a:r>
              <a:rPr kumimoji="0" lang="en-US" sz="2000" b="0" i="1" u="none" strike="noStrike" kern="1200" cap="none" spc="0" normalizeH="0" baseline="0" noProof="0" dirty="0">
                <a:ln>
                  <a:noFill/>
                </a:ln>
                <a:solidFill>
                  <a:schemeClr val="tx1"/>
                </a:solidFill>
                <a:effectLst/>
                <a:uLnTx/>
                <a:uFillTx/>
                <a:latin typeface="+mn-lt"/>
                <a:ea typeface="+mn-ea"/>
                <a:cs typeface="+mn-cs"/>
              </a:rPr>
              <a:t>v</a:t>
            </a:r>
            <a:r>
              <a:rPr kumimoji="0" lang="en-US" sz="2000" b="0" i="0" u="none" strike="noStrike" kern="1200" cap="none" spc="0" normalizeH="0" baseline="0" noProof="0" dirty="0">
                <a:ln>
                  <a:noFill/>
                </a:ln>
                <a:solidFill>
                  <a:schemeClr val="tx1"/>
                </a:solidFill>
                <a:effectLst/>
                <a:uLnTx/>
                <a:uFillTx/>
                <a:latin typeface="+mn-lt"/>
                <a:ea typeface="+mn-ea"/>
                <a:cs typeface="+mn-cs"/>
              </a:rPr>
              <a:t>1 are end vertices of edge </a:t>
            </a:r>
            <a:r>
              <a:rPr kumimoji="0" lang="en-US" sz="2000" b="0" i="1" u="none" strike="noStrike" kern="1200" cap="none" spc="0" normalizeH="0" baseline="0" noProof="0" dirty="0">
                <a:ln>
                  <a:noFill/>
                </a:ln>
                <a:solidFill>
                  <a:schemeClr val="tx1"/>
                </a:solidFill>
                <a:effectLst/>
                <a:uLnTx/>
                <a:uFillTx/>
                <a:latin typeface="+mn-lt"/>
                <a:ea typeface="+mn-ea"/>
                <a:cs typeface="+mn-cs"/>
              </a:rPr>
              <a:t>e</a:t>
            </a:r>
            <a:r>
              <a:rPr kumimoji="0" lang="en-US" sz="2000" b="0" i="0" u="none" strike="noStrike" kern="1200" cap="none" spc="0" normalizeH="0" baseline="0" noProof="0" dirty="0">
                <a:ln>
                  <a:noFill/>
                </a:ln>
                <a:solidFill>
                  <a:schemeClr val="tx1"/>
                </a:solidFill>
                <a:effectLst/>
                <a:uLnTx/>
                <a:uFillTx/>
                <a:latin typeface="+mn-lt"/>
                <a:ea typeface="+mn-ea"/>
                <a:cs typeface="+mn-cs"/>
              </a:rPr>
              <a:t>2 in </a:t>
            </a:r>
            <a:r>
              <a:rPr kumimoji="0" lang="en-US" sz="2000" b="0" i="1" u="none" strike="noStrike" kern="1200" cap="none" spc="0" normalizeH="0" baseline="0" noProof="0" dirty="0">
                <a:ln>
                  <a:noFill/>
                </a:ln>
                <a:solidFill>
                  <a:schemeClr val="tx1"/>
                </a:solidFill>
                <a:effectLst/>
                <a:uLnTx/>
                <a:uFillTx/>
                <a:latin typeface="+mn-lt"/>
                <a:ea typeface="+mn-ea"/>
                <a:cs typeface="+mn-cs"/>
              </a:rPr>
              <a:t>G</a:t>
            </a:r>
            <a:r>
              <a:rPr kumimoji="0" lang="en-US" sz="2000" b="0" i="0" u="none" strike="noStrike" kern="1200" cap="none" spc="0" normalizeH="0" baseline="0" noProof="0" dirty="0">
                <a:ln>
                  <a:noFill/>
                </a:ln>
                <a:solidFill>
                  <a:schemeClr val="tx1"/>
                </a:solidFill>
                <a:effectLst/>
                <a:uLnTx/>
                <a:uFillTx/>
                <a:latin typeface="+mn-lt"/>
                <a:ea typeface="+mn-ea"/>
                <a:cs typeface="+mn-cs"/>
              </a:rPr>
              <a:t>1</a:t>
            </a:r>
            <a:r>
              <a:rPr kumimoji="0" lang="en-US" sz="2000" b="0" i="1" u="none" strike="noStrike" kern="1200" cap="none" spc="0" normalizeH="0" baseline="0" noProof="0" dirty="0">
                <a:ln>
                  <a:noFill/>
                </a:ln>
                <a:solidFill>
                  <a:schemeClr val="tx1"/>
                </a:solidFill>
                <a:effectLst/>
                <a:uLnTx/>
                <a:uFillTx/>
                <a:latin typeface="+mn-lt"/>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fontScale="92500" lnSpcReduction="20000"/>
          </a:bodyPr>
          <a:lstStyle/>
          <a:p>
            <a:pPr marL="0" indent="0">
              <a:spcAft>
                <a:spcPct val="20000"/>
              </a:spcAft>
            </a:pPr>
            <a:r>
              <a:rPr lang="en-US" dirty="0">
                <a:solidFill>
                  <a:schemeClr val="tx1">
                    <a:lumMod val="95000"/>
                    <a:lumOff val="5000"/>
                  </a:schemeClr>
                </a:solidFill>
                <a:sym typeface="Symbol" pitchFamily="18" charset="2"/>
              </a:rPr>
              <a:t>Unfortunately, for two simple graphs, each with n vertices, there are </a:t>
            </a:r>
            <a:r>
              <a:rPr lang="en-US" b="1" dirty="0">
                <a:solidFill>
                  <a:schemeClr val="tx1">
                    <a:lumMod val="95000"/>
                    <a:lumOff val="5000"/>
                  </a:schemeClr>
                </a:solidFill>
                <a:sym typeface="Symbol" pitchFamily="18" charset="2"/>
              </a:rPr>
              <a:t>n! possible </a:t>
            </a:r>
            <a:r>
              <a:rPr lang="en-US" b="1" dirty="0" err="1">
                <a:solidFill>
                  <a:schemeClr val="tx1">
                    <a:lumMod val="95000"/>
                    <a:lumOff val="5000"/>
                  </a:schemeClr>
                </a:solidFill>
                <a:sym typeface="Symbol" pitchFamily="18" charset="2"/>
              </a:rPr>
              <a:t>isomorphisms</a:t>
            </a:r>
            <a:r>
              <a:rPr lang="en-US" dirty="0">
                <a:solidFill>
                  <a:schemeClr val="tx1">
                    <a:lumMod val="95000"/>
                    <a:lumOff val="5000"/>
                  </a:schemeClr>
                </a:solidFill>
                <a:sym typeface="Symbol" pitchFamily="18" charset="2"/>
              </a:rPr>
              <a:t> that we have to check in order to show that these graphs are isomorphic.</a:t>
            </a:r>
          </a:p>
          <a:p>
            <a:pPr marL="0" indent="0">
              <a:spcAft>
                <a:spcPct val="20000"/>
              </a:spcAft>
            </a:pPr>
            <a:r>
              <a:rPr lang="en-US" dirty="0">
                <a:solidFill>
                  <a:schemeClr val="tx1">
                    <a:lumMod val="95000"/>
                    <a:lumOff val="5000"/>
                  </a:schemeClr>
                </a:solidFill>
                <a:sym typeface="Symbol" pitchFamily="18" charset="2"/>
              </a:rPr>
              <a:t>From a visual standpoint, G</a:t>
            </a:r>
            <a:r>
              <a:rPr lang="en-US" baseline="-25000" dirty="0">
                <a:solidFill>
                  <a:schemeClr val="tx1">
                    <a:lumMod val="95000"/>
                    <a:lumOff val="5000"/>
                  </a:schemeClr>
                </a:solidFill>
                <a:sym typeface="Symbol" pitchFamily="18" charset="2"/>
              </a:rPr>
              <a:t>1</a:t>
            </a:r>
            <a:r>
              <a:rPr lang="en-US" dirty="0">
                <a:solidFill>
                  <a:schemeClr val="tx1">
                    <a:lumMod val="95000"/>
                    <a:lumOff val="5000"/>
                  </a:schemeClr>
                </a:solidFill>
                <a:sym typeface="Symbol" pitchFamily="18" charset="2"/>
              </a:rPr>
              <a:t> and G</a:t>
            </a:r>
            <a:r>
              <a:rPr lang="en-US" baseline="-25000" dirty="0">
                <a:solidFill>
                  <a:schemeClr val="tx1">
                    <a:lumMod val="95000"/>
                    <a:lumOff val="5000"/>
                  </a:schemeClr>
                </a:solidFill>
                <a:sym typeface="Symbol" pitchFamily="18" charset="2"/>
              </a:rPr>
              <a:t>2</a:t>
            </a:r>
            <a:r>
              <a:rPr lang="en-US" dirty="0">
                <a:solidFill>
                  <a:schemeClr val="tx1">
                    <a:lumMod val="95000"/>
                    <a:lumOff val="5000"/>
                  </a:schemeClr>
                </a:solidFill>
                <a:sym typeface="Symbol" pitchFamily="18" charset="2"/>
              </a:rPr>
              <a:t> are isomorphic if they can be arranged in such a way that their </a:t>
            </a:r>
            <a:r>
              <a:rPr lang="en-US" b="1" dirty="0">
                <a:solidFill>
                  <a:schemeClr val="tx1">
                    <a:lumMod val="95000"/>
                    <a:lumOff val="5000"/>
                  </a:schemeClr>
                </a:solidFill>
                <a:sym typeface="Symbol" pitchFamily="18" charset="2"/>
              </a:rPr>
              <a:t>displays are identical</a:t>
            </a:r>
            <a:r>
              <a:rPr lang="en-US" dirty="0">
                <a:solidFill>
                  <a:schemeClr val="tx1">
                    <a:lumMod val="95000"/>
                    <a:lumOff val="5000"/>
                  </a:schemeClr>
                </a:solidFill>
                <a:sym typeface="Symbol" pitchFamily="18" charset="2"/>
              </a:rPr>
              <a:t> (of course without changing adjacency).</a:t>
            </a:r>
          </a:p>
          <a:p>
            <a:pPr marL="0" indent="0">
              <a:spcAft>
                <a:spcPct val="20000"/>
              </a:spcAft>
            </a:pPr>
            <a:r>
              <a:rPr lang="en-US" dirty="0">
                <a:solidFill>
                  <a:schemeClr val="tx1">
                    <a:lumMod val="95000"/>
                    <a:lumOff val="5000"/>
                  </a:schemeClr>
                </a:solidFill>
                <a:sym typeface="Symbol" pitchFamily="18" charset="2"/>
              </a:rPr>
              <a:t>However, showing that two graphs are </a:t>
            </a:r>
            <a:r>
              <a:rPr lang="en-US" b="1" dirty="0">
                <a:solidFill>
                  <a:schemeClr val="tx1">
                    <a:lumMod val="95000"/>
                    <a:lumOff val="5000"/>
                  </a:schemeClr>
                </a:solidFill>
                <a:sym typeface="Symbol" pitchFamily="18" charset="2"/>
              </a:rPr>
              <a:t>not</a:t>
            </a:r>
            <a:r>
              <a:rPr lang="en-US" dirty="0">
                <a:solidFill>
                  <a:schemeClr val="tx1">
                    <a:lumMod val="95000"/>
                    <a:lumOff val="5000"/>
                  </a:schemeClr>
                </a:solidFill>
                <a:sym typeface="Symbol" pitchFamily="18" charset="2"/>
              </a:rPr>
              <a:t> isomorphic can be easy.</a:t>
            </a:r>
            <a:endParaRPr lang="en-US" sz="3600" dirty="0">
              <a:solidFill>
                <a:schemeClr val="tx1">
                  <a:lumMod val="95000"/>
                  <a:lumOff val="5000"/>
                </a:schemeClr>
              </a:solidFill>
              <a:sym typeface="Symbol" pitchFamily="18" charset="2"/>
            </a:endParaRP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fontScale="85000" lnSpcReduction="20000"/>
          </a:bodyPr>
          <a:lstStyle/>
          <a:p>
            <a:pPr marL="0" indent="0">
              <a:spcAft>
                <a:spcPct val="20000"/>
              </a:spcAft>
            </a:pPr>
            <a:r>
              <a:rPr lang="en-US" dirty="0">
                <a:solidFill>
                  <a:schemeClr val="tx1">
                    <a:lumMod val="95000"/>
                    <a:lumOff val="5000"/>
                  </a:schemeClr>
                </a:solidFill>
                <a:sym typeface="Symbol" pitchFamily="18" charset="2"/>
              </a:rPr>
              <a:t>For example, they must have</a:t>
            </a:r>
          </a:p>
          <a:p>
            <a:pPr marL="0" indent="0">
              <a:spcAft>
                <a:spcPct val="20000"/>
              </a:spcAft>
              <a:buFontTx/>
              <a:buChar char="•"/>
            </a:pPr>
            <a:r>
              <a:rPr lang="en-US" dirty="0">
                <a:solidFill>
                  <a:schemeClr val="tx1">
                    <a:lumMod val="95000"/>
                    <a:lumOff val="5000"/>
                  </a:schemeClr>
                </a:solidFill>
                <a:sym typeface="Symbol" pitchFamily="18" charset="2"/>
              </a:rPr>
              <a:t>  the same number of vertices,</a:t>
            </a:r>
          </a:p>
          <a:p>
            <a:pPr marL="0" indent="0">
              <a:spcAft>
                <a:spcPct val="20000"/>
              </a:spcAft>
              <a:buFontTx/>
              <a:buChar char="•"/>
            </a:pPr>
            <a:r>
              <a:rPr lang="en-US" dirty="0">
                <a:solidFill>
                  <a:schemeClr val="tx1">
                    <a:lumMod val="95000"/>
                    <a:lumOff val="5000"/>
                  </a:schemeClr>
                </a:solidFill>
                <a:sym typeface="Symbol" pitchFamily="18" charset="2"/>
              </a:rPr>
              <a:t>  the same number of edges, and</a:t>
            </a:r>
          </a:p>
          <a:p>
            <a:pPr marL="0" indent="0">
              <a:spcAft>
                <a:spcPct val="20000"/>
              </a:spcAft>
              <a:buFontTx/>
              <a:buChar char="•"/>
            </a:pPr>
            <a:r>
              <a:rPr lang="en-US" dirty="0">
                <a:solidFill>
                  <a:schemeClr val="tx1">
                    <a:lumMod val="95000"/>
                    <a:lumOff val="5000"/>
                  </a:schemeClr>
                </a:solidFill>
                <a:sym typeface="Symbol" pitchFamily="18" charset="2"/>
              </a:rPr>
              <a:t>  the same degrees of vertices.</a:t>
            </a:r>
          </a:p>
          <a:p>
            <a:pPr marL="0" indent="0">
              <a:spcAft>
                <a:spcPct val="20000"/>
              </a:spcAft>
            </a:pPr>
            <a:r>
              <a:rPr lang="en-US" dirty="0">
                <a:solidFill>
                  <a:schemeClr val="tx1">
                    <a:lumMod val="95000"/>
                    <a:lumOff val="5000"/>
                  </a:schemeClr>
                </a:solidFill>
                <a:sym typeface="Symbol" pitchFamily="18" charset="2"/>
              </a:rPr>
              <a:t>For this purpose we can check </a:t>
            </a:r>
            <a:r>
              <a:rPr lang="en-US" b="1" dirty="0">
                <a:solidFill>
                  <a:schemeClr val="tx1">
                    <a:lumMod val="95000"/>
                    <a:lumOff val="5000"/>
                  </a:schemeClr>
                </a:solidFill>
                <a:sym typeface="Symbol" pitchFamily="18" charset="2"/>
              </a:rPr>
              <a:t>invariants</a:t>
            </a:r>
            <a:r>
              <a:rPr lang="en-US" dirty="0">
                <a:solidFill>
                  <a:schemeClr val="tx1">
                    <a:lumMod val="95000"/>
                    <a:lumOff val="5000"/>
                  </a:schemeClr>
                </a:solidFill>
                <a:sym typeface="Symbol" pitchFamily="18" charset="2"/>
              </a:rPr>
              <a:t>, that is, properties that two isomorphic simple graphs must both have.</a:t>
            </a:r>
          </a:p>
          <a:p>
            <a:pPr marL="0" indent="0">
              <a:spcAft>
                <a:spcPct val="20000"/>
              </a:spcAft>
            </a:pPr>
            <a:r>
              <a:rPr lang="en-US" dirty="0">
                <a:solidFill>
                  <a:schemeClr val="tx1">
                    <a:lumMod val="95000"/>
                    <a:lumOff val="5000"/>
                  </a:schemeClr>
                </a:solidFill>
                <a:sym typeface="Symbol" pitchFamily="18" charset="2"/>
              </a:rPr>
              <a:t>Note that two graphs that </a:t>
            </a:r>
            <a:r>
              <a:rPr lang="en-US" b="1" dirty="0">
                <a:solidFill>
                  <a:schemeClr val="tx1">
                    <a:lumMod val="95000"/>
                    <a:lumOff val="5000"/>
                  </a:schemeClr>
                </a:solidFill>
                <a:sym typeface="Symbol" pitchFamily="18" charset="2"/>
              </a:rPr>
              <a:t>differ</a:t>
            </a:r>
            <a:r>
              <a:rPr lang="en-US" dirty="0">
                <a:solidFill>
                  <a:schemeClr val="tx1">
                    <a:lumMod val="95000"/>
                    <a:lumOff val="5000"/>
                  </a:schemeClr>
                </a:solidFill>
                <a:sym typeface="Symbol" pitchFamily="18" charset="2"/>
              </a:rPr>
              <a:t> in any of these invariants are not isomorphic, but two graphs that </a:t>
            </a:r>
            <a:r>
              <a:rPr lang="en-US" b="1" dirty="0">
                <a:solidFill>
                  <a:schemeClr val="tx1">
                    <a:lumMod val="95000"/>
                    <a:lumOff val="5000"/>
                  </a:schemeClr>
                </a:solidFill>
                <a:sym typeface="Symbol" pitchFamily="18" charset="2"/>
              </a:rPr>
              <a:t>match</a:t>
            </a:r>
            <a:r>
              <a:rPr lang="en-US" dirty="0">
                <a:solidFill>
                  <a:schemeClr val="tx1">
                    <a:lumMod val="95000"/>
                    <a:lumOff val="5000"/>
                  </a:schemeClr>
                </a:solidFill>
                <a:sym typeface="Symbol" pitchFamily="18" charset="2"/>
              </a:rPr>
              <a:t> in all of them are not necessarily isomorphic.</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762000"/>
          </a:xfrm>
        </p:spPr>
        <p:txBody>
          <a:bodyPr/>
          <a:lstStyle/>
          <a:p>
            <a:r>
              <a:rPr lang="en-US" dirty="0"/>
              <a:t>Example</a:t>
            </a:r>
          </a:p>
        </p:txBody>
      </p:sp>
      <p:sp>
        <p:nvSpPr>
          <p:cNvPr id="3" name="Content Placeholder 2"/>
          <p:cNvSpPr>
            <a:spLocks noGrp="1"/>
          </p:cNvSpPr>
          <p:nvPr>
            <p:ph idx="1"/>
          </p:nvPr>
        </p:nvSpPr>
        <p:spPr>
          <a:xfrm>
            <a:off x="457200" y="1066800"/>
            <a:ext cx="8229600" cy="5059363"/>
          </a:xfrm>
        </p:spPr>
        <p:txBody>
          <a:bodyPr/>
          <a:lstStyle/>
          <a:p>
            <a:r>
              <a:rPr lang="en-US" b="1" dirty="0">
                <a:solidFill>
                  <a:srgbClr val="00FFFF"/>
                </a:solidFill>
                <a:sym typeface="Symbol" pitchFamily="18" charset="2"/>
              </a:rPr>
              <a:t>:</a:t>
            </a:r>
            <a:r>
              <a:rPr lang="en-US" dirty="0">
                <a:sym typeface="Symbol" pitchFamily="18" charset="2"/>
              </a:rPr>
              <a:t> Are the following two graphs isomorphic?</a:t>
            </a:r>
          </a:p>
          <a:p>
            <a:endParaRPr lang="en-US" dirty="0"/>
          </a:p>
        </p:txBody>
      </p:sp>
      <p:sp>
        <p:nvSpPr>
          <p:cNvPr id="4" name="Rectangle 3"/>
          <p:cNvSpPr/>
          <p:nvPr/>
        </p:nvSpPr>
        <p:spPr>
          <a:xfrm rot="10800000" flipV="1">
            <a:off x="533400" y="4378761"/>
            <a:ext cx="7924800" cy="2751522"/>
          </a:xfrm>
          <a:prstGeom prst="rect">
            <a:avLst/>
          </a:prstGeom>
        </p:spPr>
        <p:txBody>
          <a:bodyPr wrap="square">
            <a:spAutoFit/>
          </a:bodyPr>
          <a:lstStyle/>
          <a:p>
            <a:pPr>
              <a:spcAft>
                <a:spcPct val="20000"/>
              </a:spcAft>
            </a:pPr>
            <a:r>
              <a:rPr lang="en-US" sz="2400" b="1" dirty="0">
                <a:solidFill>
                  <a:srgbClr val="00FFFF"/>
                </a:solidFill>
                <a:effectLst>
                  <a:outerShdw blurRad="38100" dist="38100" dir="2700000" algn="tl">
                    <a:srgbClr val="000000"/>
                  </a:outerShdw>
                </a:effectLst>
                <a:sym typeface="Symbol" pitchFamily="18" charset="2"/>
              </a:rPr>
              <a:t>Solution:</a:t>
            </a:r>
            <a:r>
              <a:rPr lang="en-US" sz="2400" dirty="0">
                <a:effectLst>
                  <a:outerShdw blurRad="38100" dist="38100" dir="2700000" algn="tl">
                    <a:srgbClr val="000000"/>
                  </a:outerShdw>
                </a:effectLst>
                <a:sym typeface="Symbol" pitchFamily="18" charset="2"/>
              </a:rPr>
              <a:t> </a:t>
            </a:r>
            <a:r>
              <a:rPr lang="en-US" sz="2400" dirty="0">
                <a:solidFill>
                  <a:srgbClr val="66FF33"/>
                </a:solidFill>
                <a:effectLst>
                  <a:outerShdw blurRad="38100" dist="38100" dir="2700000" algn="tl">
                    <a:srgbClr val="000000"/>
                  </a:outerShdw>
                </a:effectLst>
                <a:sym typeface="Symbol" pitchFamily="18" charset="2"/>
              </a:rPr>
              <a:t>Yes</a:t>
            </a:r>
            <a:r>
              <a:rPr lang="en-US" sz="2400" dirty="0">
                <a:effectLst>
                  <a:outerShdw blurRad="38100" dist="38100" dir="2700000" algn="tl">
                    <a:srgbClr val="000000"/>
                  </a:outerShdw>
                </a:effectLst>
                <a:sym typeface="Symbol" pitchFamily="18" charset="2"/>
              </a:rPr>
              <a:t>, they are isomorphic, because they can be arranged to look identical. You can see this if in the right graph you move vertex b to the left of the edge {a, c}. Then the isomorphism f from the left to the right graph is: f(a) = e, f(b) = a, </a:t>
            </a:r>
            <a:br>
              <a:rPr lang="en-US" sz="2400" dirty="0">
                <a:effectLst>
                  <a:outerShdw blurRad="38100" dist="38100" dir="2700000" algn="tl">
                    <a:srgbClr val="000000"/>
                  </a:outerShdw>
                </a:effectLst>
                <a:sym typeface="Symbol" pitchFamily="18" charset="2"/>
              </a:rPr>
            </a:br>
            <a:r>
              <a:rPr lang="en-US" sz="2400" dirty="0">
                <a:effectLst>
                  <a:outerShdw blurRad="38100" dist="38100" dir="2700000" algn="tl">
                    <a:srgbClr val="000000"/>
                  </a:outerShdw>
                </a:effectLst>
                <a:sym typeface="Symbol" pitchFamily="18" charset="2"/>
              </a:rPr>
              <a:t>f(c) = b, f(d) = c, f(e) = d. </a:t>
            </a:r>
          </a:p>
          <a:p>
            <a:pPr>
              <a:spcAft>
                <a:spcPct val="20000"/>
              </a:spcAft>
            </a:pPr>
            <a:endParaRPr lang="en-US" sz="2400" dirty="0">
              <a:effectLst>
                <a:outerShdw blurRad="38100" dist="38100" dir="2700000" algn="tl">
                  <a:srgbClr val="000000"/>
                </a:outerShdw>
              </a:effectLst>
              <a:sym typeface="Symbol" pitchFamily="18" charset="2"/>
            </a:endParaRPr>
          </a:p>
        </p:txBody>
      </p:sp>
      <p:pic>
        <p:nvPicPr>
          <p:cNvPr id="7170" name="Picture 2" descr="C:\Users\VITCC\Documents\9.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5257800" y="1828799"/>
            <a:ext cx="3429000" cy="2536831"/>
          </a:xfrm>
          <a:prstGeom prst="rect">
            <a:avLst/>
          </a:prstGeom>
          <a:noFill/>
        </p:spPr>
      </p:pic>
      <p:pic>
        <p:nvPicPr>
          <p:cNvPr id="7171" name="Picture 3" descr="C:\Users\VITCC\Desktop\8.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41005" y="1524000"/>
            <a:ext cx="4254795" cy="2667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FFFF"/>
                </a:solidFill>
                <a:sym typeface="Symbol" pitchFamily="18" charset="2"/>
              </a:rPr>
              <a:t>Example II:</a:t>
            </a:r>
            <a:r>
              <a:rPr lang="en-US" dirty="0">
                <a:sym typeface="Symbol" pitchFamily="18" charset="2"/>
              </a:rPr>
              <a:t> How about these two graphs?</a:t>
            </a:r>
            <a:br>
              <a:rPr lang="en-US" dirty="0">
                <a:sym typeface="Symbol" pitchFamily="18" charset="2"/>
              </a:rPr>
            </a:br>
            <a:endParaRPr lang="en-US" dirty="0"/>
          </a:p>
        </p:txBody>
      </p:sp>
      <p:sp>
        <p:nvSpPr>
          <p:cNvPr id="3" name="Content Placeholder 2"/>
          <p:cNvSpPr>
            <a:spLocks noGrp="1"/>
          </p:cNvSpPr>
          <p:nvPr>
            <p:ph sz="half" idx="1"/>
          </p:nvPr>
        </p:nvSpPr>
        <p:spPr/>
        <p:txBody>
          <a:bodyPr/>
          <a:lstStyle/>
          <a:p>
            <a:pPr>
              <a:spcAft>
                <a:spcPct val="20000"/>
              </a:spcAft>
            </a:pPr>
            <a:r>
              <a:rPr lang="en-US" b="1" dirty="0">
                <a:solidFill>
                  <a:srgbClr val="00FFFF"/>
                </a:solidFill>
                <a:effectLst>
                  <a:outerShdw blurRad="38100" dist="38100" dir="2700000" algn="tl">
                    <a:srgbClr val="000000"/>
                  </a:outerShdw>
                </a:effectLst>
                <a:sym typeface="Symbol" pitchFamily="18" charset="2"/>
              </a:rPr>
              <a:t>Solution:</a:t>
            </a:r>
            <a:r>
              <a:rPr lang="en-US" dirty="0">
                <a:effectLst>
                  <a:outerShdw blurRad="38100" dist="38100" dir="2700000" algn="tl">
                    <a:srgbClr val="000000"/>
                  </a:outerShdw>
                </a:effectLst>
                <a:sym typeface="Symbol" pitchFamily="18" charset="2"/>
              </a:rPr>
              <a:t> </a:t>
            </a:r>
            <a:r>
              <a:rPr lang="en-US" dirty="0">
                <a:solidFill>
                  <a:srgbClr val="FF3300"/>
                </a:solidFill>
                <a:effectLst>
                  <a:outerShdw blurRad="38100" dist="38100" dir="2700000" algn="tl">
                    <a:srgbClr val="000000"/>
                  </a:outerShdw>
                </a:effectLst>
                <a:sym typeface="Symbol" pitchFamily="18" charset="2"/>
              </a:rPr>
              <a:t>No</a:t>
            </a:r>
            <a:r>
              <a:rPr lang="en-US" dirty="0">
                <a:effectLst>
                  <a:outerShdw blurRad="38100" dist="38100" dir="2700000" algn="tl">
                    <a:srgbClr val="000000"/>
                  </a:outerShdw>
                </a:effectLst>
                <a:sym typeface="Symbol" pitchFamily="18" charset="2"/>
              </a:rPr>
              <a:t>, they are not isomorphic, because they differ in the degrees of their vertices.</a:t>
            </a:r>
          </a:p>
          <a:p>
            <a:pPr>
              <a:spcAft>
                <a:spcPct val="20000"/>
              </a:spcAft>
            </a:pPr>
            <a:r>
              <a:rPr lang="en-US" dirty="0">
                <a:effectLst>
                  <a:outerShdw blurRad="38100" dist="38100" dir="2700000" algn="tl">
                    <a:srgbClr val="000000"/>
                  </a:outerShdw>
                </a:effectLst>
                <a:sym typeface="Symbol" pitchFamily="18" charset="2"/>
              </a:rPr>
              <a:t>Vertex d in right graph is of degree one, but there is no such vertex in the left graph.</a:t>
            </a:r>
          </a:p>
          <a:p>
            <a:endParaRPr lang="en-US" dirty="0"/>
          </a:p>
        </p:txBody>
      </p:sp>
      <p:pic>
        <p:nvPicPr>
          <p:cNvPr id="8194" name="Picture 2" descr="C:\Users\VITCC\Documents\Picture1.png"/>
          <p:cNvPicPr>
            <a:picLocks noGrp="1" noChangeAspect="1" noChangeArrowheads="1"/>
          </p:cNvPicPr>
          <p:nvPr>
            <p:ph sz="half" idx="2"/>
          </p:nvPr>
        </p:nvPicPr>
        <p:blipFill>
          <a:blip r:embed="rId2" cstate="print"/>
          <a:srcRect/>
          <a:stretch>
            <a:fillRect/>
          </a:stretch>
        </p:blipFill>
        <p:spPr bwMode="auto">
          <a:xfrm>
            <a:off x="6413218" y="1219200"/>
            <a:ext cx="2730782" cy="4267200"/>
          </a:xfrm>
          <a:prstGeom prst="rect">
            <a:avLst/>
          </a:prstGeom>
          <a:noFill/>
        </p:spPr>
      </p:pic>
      <p:pic>
        <p:nvPicPr>
          <p:cNvPr id="8195" name="Picture 3" descr="C:\Users\VITCC\Desktop\1.png"/>
          <p:cNvPicPr>
            <a:picLocks noChangeAspect="1" noChangeArrowheads="1"/>
          </p:cNvPicPr>
          <p:nvPr/>
        </p:nvPicPr>
        <p:blipFill>
          <a:blip r:embed="rId3" cstate="print"/>
          <a:srcRect/>
          <a:stretch>
            <a:fillRect/>
          </a:stretch>
        </p:blipFill>
        <p:spPr bwMode="auto">
          <a:xfrm>
            <a:off x="3962400" y="1295400"/>
            <a:ext cx="2736878"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 calcmode="lin" valueType="num">
                                      <p:cBhvr additive="base">
                                        <p:cTn id="13" dur="500" fill="hold"/>
                                        <p:tgtEl>
                                          <p:spTgt spid="8194"/>
                                        </p:tgtEl>
                                        <p:attrNameLst>
                                          <p:attrName>ppt_x</p:attrName>
                                        </p:attrNameLst>
                                      </p:cBhvr>
                                      <p:tavLst>
                                        <p:tav tm="0">
                                          <p:val>
                                            <p:strVal val="#ppt_x"/>
                                          </p:val>
                                        </p:tav>
                                        <p:tav tm="100000">
                                          <p:val>
                                            <p:strVal val="#ppt_x"/>
                                          </p:val>
                                        </p:tav>
                                      </p:tavLst>
                                    </p:anim>
                                    <p:anim calcmode="lin" valueType="num">
                                      <p:cBhvr additive="base">
                                        <p:cTn id="14"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7200" y="152401"/>
            <a:ext cx="4040188" cy="609600"/>
          </a:xfrm>
        </p:spPr>
        <p:txBody>
          <a:bodyPr>
            <a:normAutofit/>
          </a:bodyPr>
          <a:lstStyle/>
          <a:p>
            <a:r>
              <a:rPr lang="en-US" dirty="0"/>
              <a:t>NON-ISOMORPHIC GRAPHS</a:t>
            </a:r>
          </a:p>
        </p:txBody>
      </p:sp>
      <p:sp>
        <p:nvSpPr>
          <p:cNvPr id="9" name="Content Placeholder 8"/>
          <p:cNvSpPr>
            <a:spLocks noGrp="1"/>
          </p:cNvSpPr>
          <p:nvPr>
            <p:ph sz="half" idx="2"/>
          </p:nvPr>
        </p:nvSpPr>
        <p:spPr>
          <a:xfrm>
            <a:off x="457200" y="838200"/>
            <a:ext cx="3657600" cy="5287963"/>
          </a:xfrm>
        </p:spPr>
        <p:txBody>
          <a:bodyPr/>
          <a:lstStyle/>
          <a:p>
            <a:endParaRPr lang="en-US" dirty="0"/>
          </a:p>
        </p:txBody>
      </p:sp>
      <p:sp>
        <p:nvSpPr>
          <p:cNvPr id="10" name="Text Placeholder 9"/>
          <p:cNvSpPr>
            <a:spLocks noGrp="1"/>
          </p:cNvSpPr>
          <p:nvPr>
            <p:ph type="body" sz="quarter" idx="3"/>
          </p:nvPr>
        </p:nvSpPr>
        <p:spPr>
          <a:xfrm>
            <a:off x="4645025" y="76201"/>
            <a:ext cx="4041775" cy="761999"/>
          </a:xfrm>
        </p:spPr>
        <p:txBody>
          <a:bodyPr/>
          <a:lstStyle/>
          <a:p>
            <a:r>
              <a:rPr lang="en-US" dirty="0"/>
              <a:t>ISOMORPHIC GRAPHS</a:t>
            </a:r>
          </a:p>
        </p:txBody>
      </p:sp>
      <p:sp>
        <p:nvSpPr>
          <p:cNvPr id="11" name="Content Placeholder 10"/>
          <p:cNvSpPr>
            <a:spLocks noGrp="1"/>
          </p:cNvSpPr>
          <p:nvPr>
            <p:ph sz="quarter" idx="4"/>
          </p:nvPr>
        </p:nvSpPr>
        <p:spPr>
          <a:xfrm>
            <a:off x="4267200" y="838200"/>
            <a:ext cx="4419601" cy="5287963"/>
          </a:xfrm>
        </p:spPr>
        <p:txBody>
          <a:bodyPr/>
          <a:lstStyle/>
          <a:p>
            <a:r>
              <a:rPr lang="en-US" dirty="0"/>
              <a:t>V</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34291"/>
            <a:ext cx="3657600"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854" y="893618"/>
            <a:ext cx="3719945" cy="238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05200"/>
            <a:ext cx="3733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476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idx="1"/>
          </p:nvPr>
        </p:nvSpPr>
        <p:spPr/>
        <p:txBody>
          <a:bodyPr/>
          <a:lstStyle/>
          <a:p>
            <a:endParaRPr 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239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3400"/>
            <a:ext cx="7162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369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lstStyle/>
          <a:p>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3058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13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Determine whether the following are isomorphic</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No G and H are not  isomorphic</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0"/>
            <a:ext cx="57150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06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Slide Number Placeholder 5"/>
          <p:cNvSpPr>
            <a:spLocks noGrp="1"/>
          </p:cNvSpPr>
          <p:nvPr>
            <p:ph type="sldNum" sz="quarter" idx="11"/>
          </p:nvPr>
        </p:nvSpPr>
        <p:spPr>
          <a:noFill/>
        </p:spPr>
        <p:txBody>
          <a:bodyPr/>
          <a:lstStyle/>
          <a:p>
            <a:fld id="{D4EF3902-C15C-4F62-B6FD-305DA634CB41}" type="slidenum">
              <a:rPr lang="en-US"/>
              <a:pPr/>
              <a:t>5</a:t>
            </a:fld>
            <a:endParaRPr lang="en-US"/>
          </a:p>
        </p:txBody>
      </p:sp>
      <p:sp>
        <p:nvSpPr>
          <p:cNvPr id="3077" name="Rectangle 2"/>
          <p:cNvSpPr>
            <a:spLocks noGrp="1" noChangeArrowheads="1"/>
          </p:cNvSpPr>
          <p:nvPr>
            <p:ph type="title"/>
          </p:nvPr>
        </p:nvSpPr>
        <p:spPr>
          <a:xfrm>
            <a:off x="457200" y="76200"/>
            <a:ext cx="7924800" cy="457200"/>
          </a:xfrm>
        </p:spPr>
        <p:txBody>
          <a:bodyPr>
            <a:normAutofit fontScale="90000"/>
          </a:bodyPr>
          <a:lstStyle/>
          <a:p>
            <a:r>
              <a:rPr lang="en-US" sz="2800"/>
              <a:t>Graph Definitions and Notation</a:t>
            </a:r>
          </a:p>
        </p:txBody>
      </p:sp>
      <p:sp>
        <p:nvSpPr>
          <p:cNvPr id="3078" name="Rectangle 4"/>
          <p:cNvSpPr>
            <a:spLocks noGrp="1" noChangeArrowheads="1"/>
          </p:cNvSpPr>
          <p:nvPr>
            <p:ph type="body" sz="half" idx="2"/>
          </p:nvPr>
        </p:nvSpPr>
        <p:spPr>
          <a:xfrm>
            <a:off x="381000" y="3276600"/>
            <a:ext cx="8305800" cy="3200400"/>
          </a:xfrm>
        </p:spPr>
        <p:txBody>
          <a:bodyPr/>
          <a:lstStyle/>
          <a:p>
            <a:pPr marL="457200" indent="-457200">
              <a:lnSpc>
                <a:spcPct val="90000"/>
              </a:lnSpc>
            </a:pPr>
            <a:r>
              <a:rPr lang="en-US" sz="2000"/>
              <a:t>Consider the following problem related to an old children’s game. Using a pencil, can each of the diagrams in Figure 10.2 be traced, satisfying the following conditions?</a:t>
            </a:r>
          </a:p>
          <a:p>
            <a:pPr marL="876300" lvl="1" indent="-419100">
              <a:lnSpc>
                <a:spcPct val="90000"/>
              </a:lnSpc>
              <a:buFont typeface="Wingdings" pitchFamily="2" charset="2"/>
              <a:buAutoNum type="arabicPeriod"/>
            </a:pPr>
            <a:r>
              <a:rPr lang="en-US" sz="2000"/>
              <a:t>The tracing must start at point </a:t>
            </a:r>
            <a:r>
              <a:rPr lang="en-US" sz="2000" i="1"/>
              <a:t>A </a:t>
            </a:r>
            <a:r>
              <a:rPr lang="en-US" sz="2000"/>
              <a:t>and come back to point </a:t>
            </a:r>
            <a:r>
              <a:rPr lang="en-US" sz="2000" i="1"/>
              <a:t>A.</a:t>
            </a:r>
          </a:p>
          <a:p>
            <a:pPr marL="876300" lvl="1" indent="-419100">
              <a:lnSpc>
                <a:spcPct val="90000"/>
              </a:lnSpc>
              <a:buFont typeface="Wingdings" pitchFamily="2" charset="2"/>
              <a:buAutoNum type="arabicPeriod"/>
            </a:pPr>
            <a:r>
              <a:rPr lang="en-US" sz="2000"/>
              <a:t>While tracing the figure, the pencil cannot be lifted from the figure.</a:t>
            </a:r>
          </a:p>
          <a:p>
            <a:pPr marL="876300" lvl="1" indent="-419100">
              <a:lnSpc>
                <a:spcPct val="90000"/>
              </a:lnSpc>
              <a:buFont typeface="Wingdings" pitchFamily="2" charset="2"/>
              <a:buAutoNum type="arabicPeriod"/>
            </a:pPr>
            <a:r>
              <a:rPr lang="en-US" sz="2000"/>
              <a:t>A line cannot be traced twice.</a:t>
            </a:r>
          </a:p>
          <a:p>
            <a:pPr marL="457200" indent="-457200">
              <a:lnSpc>
                <a:spcPct val="90000"/>
              </a:lnSpc>
            </a:pPr>
            <a:r>
              <a:rPr lang="en-US" sz="2000"/>
              <a:t>As in geometry, each of points </a:t>
            </a:r>
            <a:r>
              <a:rPr lang="en-US" sz="2000" i="1"/>
              <a:t>A</a:t>
            </a:r>
            <a:r>
              <a:rPr lang="en-US" sz="2000"/>
              <a:t>, </a:t>
            </a:r>
            <a:r>
              <a:rPr lang="en-US" sz="2000" i="1"/>
              <a:t>B</a:t>
            </a:r>
            <a:r>
              <a:rPr lang="en-US" sz="2000"/>
              <a:t>, and </a:t>
            </a:r>
            <a:r>
              <a:rPr lang="en-US" sz="2000" i="1"/>
              <a:t>C </a:t>
            </a:r>
            <a:r>
              <a:rPr lang="en-US" sz="2000"/>
              <a:t>is called a </a:t>
            </a:r>
            <a:r>
              <a:rPr lang="en-US" sz="2000" i="1"/>
              <a:t>vertex </a:t>
            </a:r>
            <a:r>
              <a:rPr lang="en-US" sz="2000"/>
              <a:t>of the graph and the line joining two vertices is called an </a:t>
            </a:r>
            <a:r>
              <a:rPr lang="en-US" sz="2000" i="1"/>
              <a:t>edge.</a:t>
            </a:r>
            <a:endParaRPr lang="en-US" sz="2000"/>
          </a:p>
        </p:txBody>
      </p:sp>
      <p:graphicFrame>
        <p:nvGraphicFramePr>
          <p:cNvPr id="3074" name="Object 6"/>
          <p:cNvGraphicFramePr>
            <a:graphicFrameLocks noGrp="1" noChangeAspect="1"/>
          </p:cNvGraphicFramePr>
          <p:nvPr>
            <p:ph sz="half" idx="1"/>
          </p:nvPr>
        </p:nvGraphicFramePr>
        <p:xfrm>
          <a:off x="762000" y="685800"/>
          <a:ext cx="7620000" cy="2400300"/>
        </p:xfrm>
        <a:graphic>
          <a:graphicData uri="http://schemas.openxmlformats.org/presentationml/2006/ole">
            <mc:AlternateContent xmlns:mc="http://schemas.openxmlformats.org/markup-compatibility/2006">
              <mc:Choice xmlns:v="urn:schemas-microsoft-com:vml" Requires="v">
                <p:oleObj name="Clip" r:id="rId2" imgW="4465707" imgH="1867062" progId="MS_ClipArt_Gallery.5">
                  <p:embed/>
                </p:oleObj>
              </mc:Choice>
              <mc:Fallback>
                <p:oleObj name="Clip" r:id="rId2" imgW="4465707" imgH="1867062" progId="MS_ClipArt_Gallery.5">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85800"/>
                        <a:ext cx="7620000" cy="24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Autofit/>
          </a:bodyPr>
          <a:lstStyle/>
          <a:p>
            <a:r>
              <a:rPr lang="en-US" sz="3600" dirty="0"/>
              <a:t>Find whether the following graphs are isomorphic</a:t>
            </a:r>
          </a:p>
        </p:txBody>
      </p:sp>
      <p:sp>
        <p:nvSpPr>
          <p:cNvPr id="3" name="Content Placeholder 2"/>
          <p:cNvSpPr>
            <a:spLocks noGrp="1"/>
          </p:cNvSpPr>
          <p:nvPr>
            <p:ph idx="1"/>
          </p:nvPr>
        </p:nvSpPr>
        <p:spPr>
          <a:xfrm>
            <a:off x="152400" y="1143000"/>
            <a:ext cx="8763000" cy="5440363"/>
          </a:xfrm>
        </p:spPr>
        <p:txBody>
          <a:bodyPr/>
          <a:lstStyle/>
          <a:p>
            <a:endParaRPr lang="en-US" dirty="0"/>
          </a:p>
          <a:p>
            <a:endParaRPr lang="en-US" dirty="0"/>
          </a:p>
          <a:p>
            <a:endParaRPr lang="en-US" dirty="0"/>
          </a:p>
          <a:p>
            <a:endParaRPr lang="en-US" dirty="0"/>
          </a:p>
          <a:p>
            <a:endParaRPr lang="en-US" dirty="0"/>
          </a:p>
          <a:p>
            <a:r>
              <a:rPr lang="en-US" dirty="0"/>
              <a:t>Yes they </a:t>
            </a:r>
            <a:r>
              <a:rPr lang="en-US"/>
              <a:t>are isomorphic</a:t>
            </a:r>
            <a:endParaRPr 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4648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57120" y="938520"/>
              <a:ext cx="7904880" cy="5570640"/>
            </p14:xfrm>
          </p:contentPart>
        </mc:Choice>
        <mc:Fallback xmlns="">
          <p:pic>
            <p:nvPicPr>
              <p:cNvPr id="5" name="Ink 4"/>
              <p:cNvPicPr/>
              <p:nvPr/>
            </p:nvPicPr>
            <p:blipFill>
              <a:blip r:embed="rId4"/>
              <a:stretch>
                <a:fillRect/>
              </a:stretch>
            </p:blipFill>
            <p:spPr>
              <a:xfrm>
                <a:off x="350280" y="933480"/>
                <a:ext cx="7916040" cy="5581800"/>
              </a:xfrm>
              <a:prstGeom prst="rect">
                <a:avLst/>
              </a:prstGeom>
            </p:spPr>
          </p:pic>
        </mc:Fallback>
      </mc:AlternateContent>
    </p:spTree>
    <p:extLst>
      <p:ext uri="{BB962C8B-B14F-4D97-AF65-F5344CB8AC3E}">
        <p14:creationId xmlns:p14="http://schemas.microsoft.com/office/powerpoint/2010/main" val="2568721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Check whether the following graphs are isomorphic</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Yes they are isomorphic</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752600"/>
            <a:ext cx="51435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22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274"/>
                                        </p:tgtEl>
                                        <p:attrNameLst>
                                          <p:attrName>style.visibility</p:attrName>
                                        </p:attrNameLst>
                                      </p:cBhvr>
                                      <p:to>
                                        <p:strVal val="visible"/>
                                      </p:to>
                                    </p:set>
                                    <p:anim calcmode="lin" valueType="num">
                                      <p:cBhvr additive="base">
                                        <p:cTn id="13" dur="500" fill="hold"/>
                                        <p:tgtEl>
                                          <p:spTgt spid="54274"/>
                                        </p:tgtEl>
                                        <p:attrNameLst>
                                          <p:attrName>ppt_x</p:attrName>
                                        </p:attrNameLst>
                                      </p:cBhvr>
                                      <p:tavLst>
                                        <p:tav tm="0">
                                          <p:val>
                                            <p:strVal val="#ppt_x"/>
                                          </p:val>
                                        </p:tav>
                                        <p:tav tm="100000">
                                          <p:val>
                                            <p:strVal val="#ppt_x"/>
                                          </p:val>
                                        </p:tav>
                                      </p:tavLst>
                                    </p:anim>
                                    <p:anim calcmode="lin" valueType="num">
                                      <p:cBhvr additive="base">
                                        <p:cTn id="14" dur="500" fill="hold"/>
                                        <p:tgtEl>
                                          <p:spTgt spid="542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Check whether the following graphs are isomorphic</a:t>
            </a:r>
          </a:p>
        </p:txBody>
      </p:sp>
      <p:sp>
        <p:nvSpPr>
          <p:cNvPr id="3" name="Content Placeholder 2"/>
          <p:cNvSpPr>
            <a:spLocks noGrp="1"/>
          </p:cNvSpPr>
          <p:nvPr>
            <p:ph idx="1"/>
          </p:nvPr>
        </p:nvSpPr>
        <p:spPr/>
        <p:txBody>
          <a:bodyPr/>
          <a:lstStyle/>
          <a:p>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467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76440" y="1301040"/>
              <a:ext cx="8028720" cy="4399200"/>
            </p14:xfrm>
          </p:contentPart>
        </mc:Choice>
        <mc:Fallback xmlns="">
          <p:pic>
            <p:nvPicPr>
              <p:cNvPr id="4" name="Ink 3"/>
              <p:cNvPicPr/>
              <p:nvPr/>
            </p:nvPicPr>
            <p:blipFill>
              <a:blip r:embed="rId4"/>
              <a:stretch>
                <a:fillRect/>
              </a:stretch>
            </p:blipFill>
            <p:spPr>
              <a:xfrm>
                <a:off x="671400" y="1294920"/>
                <a:ext cx="8042400" cy="440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96920" y="1461240"/>
              <a:ext cx="4694760" cy="3805920"/>
            </p14:xfrm>
          </p:contentPart>
        </mc:Choice>
        <mc:Fallback xmlns="">
          <p:pic>
            <p:nvPicPr>
              <p:cNvPr id="5" name="Ink 4"/>
              <p:cNvPicPr/>
              <p:nvPr/>
            </p:nvPicPr>
            <p:blipFill>
              <a:blip r:embed="rId6"/>
              <a:stretch>
                <a:fillRect/>
              </a:stretch>
            </p:blipFill>
            <p:spPr>
              <a:xfrm>
                <a:off x="1993680" y="1454040"/>
                <a:ext cx="4702680" cy="3819600"/>
              </a:xfrm>
              <a:prstGeom prst="rect">
                <a:avLst/>
              </a:prstGeom>
            </p:spPr>
          </p:pic>
        </mc:Fallback>
      </mc:AlternateContent>
    </p:spTree>
    <p:extLst>
      <p:ext uri="{BB962C8B-B14F-4D97-AF65-F5344CB8AC3E}">
        <p14:creationId xmlns:p14="http://schemas.microsoft.com/office/powerpoint/2010/main" val="314889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fontScale="92500" lnSpcReduction="10000"/>
          </a:bodyPr>
          <a:lstStyle/>
          <a:p>
            <a:pPr marL="0" indent="0">
              <a:spcAft>
                <a:spcPct val="20000"/>
              </a:spcAft>
            </a:pPr>
            <a:r>
              <a:rPr lang="en-US" dirty="0">
                <a:solidFill>
                  <a:schemeClr val="tx1">
                    <a:lumMod val="95000"/>
                    <a:lumOff val="5000"/>
                  </a:schemeClr>
                </a:solidFill>
                <a:sym typeface="Symbol" pitchFamily="18" charset="2"/>
              </a:rPr>
              <a:t> An undirected graph is called </a:t>
            </a:r>
            <a:r>
              <a:rPr lang="en-US" b="1" dirty="0">
                <a:solidFill>
                  <a:schemeClr val="tx1">
                    <a:lumMod val="95000"/>
                    <a:lumOff val="5000"/>
                  </a:schemeClr>
                </a:solidFill>
                <a:sym typeface="Symbol" pitchFamily="18" charset="2"/>
              </a:rPr>
              <a:t>connected</a:t>
            </a:r>
            <a:r>
              <a:rPr lang="en-US" dirty="0">
                <a:solidFill>
                  <a:schemeClr val="tx1">
                    <a:lumMod val="95000"/>
                    <a:lumOff val="5000"/>
                  </a:schemeClr>
                </a:solidFill>
                <a:sym typeface="Symbol" pitchFamily="18" charset="2"/>
              </a:rPr>
              <a:t> if there is a path between every pair of distinct vertices in the graph.</a:t>
            </a:r>
          </a:p>
          <a:p>
            <a:pPr marL="0" indent="0">
              <a:spcAft>
                <a:spcPct val="20000"/>
              </a:spcAft>
            </a:pPr>
            <a:r>
              <a:rPr lang="en-US" dirty="0">
                <a:solidFill>
                  <a:schemeClr val="tx1">
                    <a:lumMod val="95000"/>
                    <a:lumOff val="5000"/>
                  </a:schemeClr>
                </a:solidFill>
                <a:sym typeface="Symbol" pitchFamily="18" charset="2"/>
              </a:rPr>
              <a:t>For example, any two computers in a network can communicate if and only if the graph of this network is connected.</a:t>
            </a:r>
          </a:p>
          <a:p>
            <a:pPr marL="0" indent="0">
              <a:spcAft>
                <a:spcPct val="20000"/>
              </a:spcAft>
            </a:pPr>
            <a:r>
              <a:rPr lang="en-US" b="1" dirty="0">
                <a:solidFill>
                  <a:schemeClr val="tx1">
                    <a:lumMod val="95000"/>
                    <a:lumOff val="5000"/>
                  </a:schemeClr>
                </a:solidFill>
                <a:sym typeface="Symbol" pitchFamily="18" charset="2"/>
              </a:rPr>
              <a:t>Note:</a:t>
            </a:r>
            <a:r>
              <a:rPr lang="en-US" dirty="0">
                <a:solidFill>
                  <a:schemeClr val="tx1">
                    <a:lumMod val="95000"/>
                    <a:lumOff val="5000"/>
                  </a:schemeClr>
                </a:solidFill>
                <a:sym typeface="Symbol" pitchFamily="18" charset="2"/>
              </a:rPr>
              <a:t> A graph consisting of only one vertex is always connected, because it does not contain any pair of distinct vertices.</a:t>
            </a:r>
            <a:endParaRPr lang="en-US" sz="3600" dirty="0">
              <a:solidFill>
                <a:schemeClr val="tx1">
                  <a:lumMod val="95000"/>
                  <a:lumOff val="5000"/>
                </a:schemeClr>
              </a:solidFill>
              <a:sym typeface="Symbol" pitchFamily="18" charset="2"/>
            </a:endParaRP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solidFill>
                  <a:schemeClr val="tx1">
                    <a:lumMod val="95000"/>
                    <a:lumOff val="5000"/>
                  </a:schemeClr>
                </a:solidFill>
                <a:sym typeface="Symbol" pitchFamily="18" charset="2"/>
              </a:rPr>
              <a:t>Example:</a:t>
            </a:r>
            <a:r>
              <a:rPr lang="en-US" dirty="0">
                <a:solidFill>
                  <a:schemeClr val="tx1">
                    <a:lumMod val="95000"/>
                    <a:lumOff val="5000"/>
                  </a:schemeClr>
                </a:solidFill>
                <a:sym typeface="Symbol" pitchFamily="18" charset="2"/>
              </a:rPr>
              <a:t> Are the following graphs connected?</a:t>
            </a:r>
            <a:endParaRPr lang="en-US" sz="3600" dirty="0">
              <a:solidFill>
                <a:schemeClr val="tx1">
                  <a:lumMod val="95000"/>
                  <a:lumOff val="5000"/>
                </a:schemeClr>
              </a:solidFill>
              <a:sym typeface="Symbol" pitchFamily="18" charset="2"/>
            </a:endParaRPr>
          </a:p>
          <a:p>
            <a:endParaRPr lang="en-US" dirty="0"/>
          </a:p>
        </p:txBody>
      </p:sp>
      <p:pic>
        <p:nvPicPr>
          <p:cNvPr id="48130" name="Picture 2" descr="C:\Users\VITCC\Desktop\13.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09600" y="2133600"/>
            <a:ext cx="7620000" cy="45720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Content Placeholder 3" descr="C:\Users\VITCC\Documents\12.png"/>
          <p:cNvPicPr>
            <a:picLocks noGrp="1" noChangeAspect="1" noChangeArrowheads="1"/>
          </p:cNvPicPr>
          <p:nvPr>
            <p:ph idx="1"/>
          </p:nvPr>
        </p:nvPicPr>
        <p:blipFill>
          <a:blip r:embed="rId2" cstate="print">
            <a:duotone>
              <a:prstClr val="black"/>
              <a:schemeClr val="tx2">
                <a:tint val="45000"/>
                <a:satMod val="400000"/>
              </a:schemeClr>
            </a:duotone>
          </a:blip>
          <a:srcRect/>
          <a:stretch>
            <a:fillRect/>
          </a:stretch>
        </p:blipFill>
        <p:spPr bwMode="auto">
          <a:xfrm>
            <a:off x="0" y="2514600"/>
            <a:ext cx="8686800" cy="3619563"/>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Picture 4" descr="C:\Users\VITCC\Documents\14.png"/>
          <p:cNvPicPr>
            <a:picLocks noGrp="1" noChangeAspect="1" noChangeArrowheads="1"/>
          </p:cNvPicPr>
          <p:nvPr>
            <p:ph idx="1"/>
          </p:nvPr>
        </p:nvPicPr>
        <p:blipFill>
          <a:blip r:embed="rId2" cstate="print"/>
          <a:srcRect/>
          <a:stretch>
            <a:fillRect/>
          </a:stretch>
        </p:blipFill>
        <p:spPr bwMode="auto">
          <a:xfrm>
            <a:off x="304800" y="1828800"/>
            <a:ext cx="8153400" cy="41910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lstStyle/>
          <a:p>
            <a:pPr marL="0" indent="0">
              <a:spcAft>
                <a:spcPct val="20000"/>
              </a:spcAft>
            </a:pPr>
            <a:r>
              <a:rPr lang="en-US" dirty="0">
                <a:solidFill>
                  <a:schemeClr val="tx1">
                    <a:lumMod val="95000"/>
                    <a:lumOff val="5000"/>
                  </a:schemeClr>
                </a:solidFill>
                <a:sym typeface="Symbol" pitchFamily="18" charset="2"/>
              </a:rPr>
              <a:t> An directed graph is </a:t>
            </a:r>
            <a:r>
              <a:rPr lang="en-US" b="1" dirty="0">
                <a:solidFill>
                  <a:schemeClr val="tx1">
                    <a:lumMod val="95000"/>
                    <a:lumOff val="5000"/>
                  </a:schemeClr>
                </a:solidFill>
                <a:sym typeface="Symbol" pitchFamily="18" charset="2"/>
              </a:rPr>
              <a:t>strongly connected</a:t>
            </a:r>
            <a:r>
              <a:rPr lang="en-US" dirty="0">
                <a:solidFill>
                  <a:schemeClr val="tx1">
                    <a:lumMod val="95000"/>
                    <a:lumOff val="5000"/>
                  </a:schemeClr>
                </a:solidFill>
                <a:sym typeface="Symbol" pitchFamily="18" charset="2"/>
              </a:rPr>
              <a:t> if there is a path from a to b and from b to a whenever a and b are vertices in the graph. </a:t>
            </a:r>
          </a:p>
          <a:p>
            <a:pPr marL="0" indent="0">
              <a:spcAft>
                <a:spcPct val="20000"/>
              </a:spcAft>
            </a:pPr>
            <a:endParaRPr lang="en-US" b="1" dirty="0">
              <a:solidFill>
                <a:schemeClr val="tx1">
                  <a:lumMod val="95000"/>
                  <a:lumOff val="5000"/>
                </a:schemeClr>
              </a:solidFill>
              <a:sym typeface="Symbol" pitchFamily="18" charset="2"/>
            </a:endParaRPr>
          </a:p>
          <a:p>
            <a:pPr marL="0" indent="0">
              <a:spcAft>
                <a:spcPct val="20000"/>
              </a:spcAft>
            </a:pPr>
            <a:r>
              <a:rPr lang="en-US" dirty="0">
                <a:solidFill>
                  <a:schemeClr val="tx1">
                    <a:lumMod val="95000"/>
                    <a:lumOff val="5000"/>
                  </a:schemeClr>
                </a:solidFill>
                <a:sym typeface="Symbol" pitchFamily="18" charset="2"/>
              </a:rPr>
              <a:t> An directed graph is </a:t>
            </a:r>
            <a:r>
              <a:rPr lang="en-US" b="1" dirty="0">
                <a:solidFill>
                  <a:schemeClr val="tx1">
                    <a:lumMod val="95000"/>
                    <a:lumOff val="5000"/>
                  </a:schemeClr>
                </a:solidFill>
                <a:sym typeface="Symbol" pitchFamily="18" charset="2"/>
              </a:rPr>
              <a:t>weakly connected</a:t>
            </a:r>
            <a:r>
              <a:rPr lang="en-US" dirty="0">
                <a:solidFill>
                  <a:schemeClr val="tx1">
                    <a:lumMod val="95000"/>
                    <a:lumOff val="5000"/>
                  </a:schemeClr>
                </a:solidFill>
                <a:sym typeface="Symbol" pitchFamily="18" charset="2"/>
              </a:rPr>
              <a:t> if there is a path between any two vertices in the underlying undirected graph. </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lumMod val="95000"/>
                    <a:lumOff val="5000"/>
                  </a:schemeClr>
                </a:solidFill>
                <a:sym typeface="Symbol" pitchFamily="18" charset="2"/>
              </a:rPr>
              <a:t>Example:</a:t>
            </a:r>
            <a:r>
              <a:rPr lang="en-US" dirty="0">
                <a:solidFill>
                  <a:schemeClr val="tx1">
                    <a:lumMod val="95000"/>
                    <a:lumOff val="5000"/>
                  </a:schemeClr>
                </a:solidFill>
                <a:sym typeface="Symbol" pitchFamily="18" charset="2"/>
              </a:rPr>
              <a:t> Are the following directed graphs strongly or weakly connected?</a:t>
            </a:r>
            <a:br>
              <a:rPr lang="en-US" dirty="0">
                <a:solidFill>
                  <a:schemeClr val="tx1">
                    <a:lumMod val="95000"/>
                    <a:lumOff val="5000"/>
                  </a:schemeClr>
                </a:solidFill>
                <a:sym typeface="Symbol" pitchFamily="18" charset="2"/>
              </a:rPr>
            </a:br>
            <a:endParaRPr lang="en-US" dirty="0"/>
          </a:p>
        </p:txBody>
      </p:sp>
      <p:sp>
        <p:nvSpPr>
          <p:cNvPr id="3" name="Content Placeholder 2"/>
          <p:cNvSpPr>
            <a:spLocks noGrp="1"/>
          </p:cNvSpPr>
          <p:nvPr>
            <p:ph sz="half" idx="1"/>
          </p:nvPr>
        </p:nvSpPr>
        <p:spPr/>
        <p:txBody>
          <a:bodyPr/>
          <a:lstStyle/>
          <a:p>
            <a:r>
              <a:rPr lang="en-US" b="1" dirty="0">
                <a:solidFill>
                  <a:schemeClr val="tx1">
                    <a:lumMod val="95000"/>
                    <a:lumOff val="5000"/>
                  </a:schemeClr>
                </a:solidFill>
                <a:effectLst>
                  <a:outerShdw blurRad="38100" dist="38100" dir="2700000" algn="tl">
                    <a:srgbClr val="000000"/>
                  </a:outerShdw>
                </a:effectLst>
                <a:sym typeface="Symbol" pitchFamily="18" charset="2"/>
              </a:rPr>
              <a:t>Weakly connected</a:t>
            </a:r>
            <a:r>
              <a:rPr lang="en-US" dirty="0">
                <a:solidFill>
                  <a:schemeClr val="tx1">
                    <a:lumMod val="95000"/>
                    <a:lumOff val="5000"/>
                  </a:schemeClr>
                </a:solidFill>
                <a:effectLst>
                  <a:outerShdw blurRad="38100" dist="38100" dir="2700000" algn="tl">
                    <a:srgbClr val="000000"/>
                  </a:outerShdw>
                </a:effectLst>
                <a:sym typeface="Symbol" pitchFamily="18" charset="2"/>
              </a:rPr>
              <a:t>, because, for example, there is no path from b to d.</a:t>
            </a:r>
            <a:r>
              <a:rPr lang="en-US" b="1" dirty="0">
                <a:solidFill>
                  <a:schemeClr val="tx1">
                    <a:lumMod val="95000"/>
                    <a:lumOff val="5000"/>
                  </a:schemeClr>
                </a:solidFill>
                <a:effectLst>
                  <a:outerShdw blurRad="38100" dist="38100" dir="2700000" algn="tl">
                    <a:srgbClr val="000000"/>
                  </a:outerShdw>
                </a:effectLst>
                <a:sym typeface="Symbol" pitchFamily="18" charset="2"/>
              </a:rPr>
              <a:t> </a:t>
            </a:r>
          </a:p>
          <a:p>
            <a:endParaRPr lang="en-US" dirty="0"/>
          </a:p>
        </p:txBody>
      </p:sp>
      <p:pic>
        <p:nvPicPr>
          <p:cNvPr id="49154" name="Picture 2" descr="C:\Users\VITCC\Desktop\15.png"/>
          <p:cNvPicPr>
            <a:picLocks noGrp="1" noChangeAspect="1" noChangeArrowheads="1"/>
          </p:cNvPicPr>
          <p:nvPr>
            <p:ph sz="half" idx="2"/>
          </p:nvPr>
        </p:nvPicPr>
        <p:blipFill>
          <a:blip r:embed="rId3" cstate="print">
            <a:duotone>
              <a:prstClr val="black"/>
              <a:schemeClr val="tx2">
                <a:tint val="45000"/>
                <a:satMod val="400000"/>
              </a:schemeClr>
            </a:duotone>
          </a:blip>
          <a:stretch>
            <a:fillRect/>
          </a:stretch>
        </p:blipFill>
        <p:spPr bwMode="auto">
          <a:xfrm>
            <a:off x="3352800" y="1219200"/>
            <a:ext cx="5791200" cy="54864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136840" y="1111320"/>
              <a:ext cx="19080" cy="30240"/>
            </p14:xfrm>
          </p:contentPart>
        </mc:Choice>
        <mc:Fallback xmlns="">
          <p:pic>
            <p:nvPicPr>
              <p:cNvPr id="4" name="Ink 3"/>
              <p:cNvPicPr/>
              <p:nvPr/>
            </p:nvPicPr>
            <p:blipFill>
              <a:blip r:embed="rId5"/>
              <a:stretch>
                <a:fillRect/>
              </a:stretch>
            </p:blipFill>
            <p:spPr>
              <a:xfrm>
                <a:off x="5132520" y="1105920"/>
                <a:ext cx="28800" cy="3852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half" idx="1"/>
          </p:nvPr>
        </p:nvSpPr>
        <p:spPr/>
        <p:txBody>
          <a:bodyPr/>
          <a:lstStyle/>
          <a:p>
            <a:r>
              <a:rPr lang="en-US" b="1" dirty="0">
                <a:solidFill>
                  <a:schemeClr val="tx1">
                    <a:lumMod val="95000"/>
                    <a:lumOff val="5000"/>
                  </a:schemeClr>
                </a:solidFill>
                <a:effectLst>
                  <a:outerShdw blurRad="38100" dist="38100" dir="2700000" algn="tl">
                    <a:srgbClr val="000000"/>
                  </a:outerShdw>
                </a:effectLst>
                <a:sym typeface="Symbol" pitchFamily="18" charset="2"/>
              </a:rPr>
              <a:t>Strongly connected</a:t>
            </a:r>
            <a:r>
              <a:rPr lang="en-US" dirty="0">
                <a:solidFill>
                  <a:schemeClr val="tx1">
                    <a:lumMod val="95000"/>
                    <a:lumOff val="5000"/>
                  </a:schemeClr>
                </a:solidFill>
                <a:effectLst>
                  <a:outerShdw blurRad="38100" dist="38100" dir="2700000" algn="tl">
                    <a:srgbClr val="000000"/>
                  </a:outerShdw>
                </a:effectLst>
                <a:sym typeface="Symbol" pitchFamily="18" charset="2"/>
              </a:rPr>
              <a:t>, because there are paths between all possible pairs of vertices.</a:t>
            </a:r>
            <a:endParaRPr lang="en-US" b="1" dirty="0">
              <a:solidFill>
                <a:schemeClr val="tx1">
                  <a:lumMod val="95000"/>
                  <a:lumOff val="5000"/>
                </a:schemeClr>
              </a:solidFill>
              <a:effectLst>
                <a:outerShdw blurRad="38100" dist="38100" dir="2700000" algn="tl">
                  <a:srgbClr val="000000"/>
                </a:outerShdw>
              </a:effectLst>
              <a:sym typeface="Symbol" pitchFamily="18" charset="2"/>
            </a:endParaRPr>
          </a:p>
          <a:p>
            <a:pPr marL="0" indent="0">
              <a:buNone/>
            </a:pPr>
            <a:endParaRPr lang="en-US" dirty="0"/>
          </a:p>
        </p:txBody>
      </p:sp>
      <p:pic>
        <p:nvPicPr>
          <p:cNvPr id="5" name="Picture 3" descr="C:\Users\VITCC\Documents\16.png"/>
          <p:cNvPicPr>
            <a:picLocks noGrp="1" noChangeAspect="1" noChangeArrowheads="1"/>
          </p:cNvPicPr>
          <p:nvPr>
            <p:ph sz="half" idx="2"/>
          </p:nvPr>
        </p:nvPicPr>
        <p:blipFill>
          <a:blip r:embed="rId2" cstate="print">
            <a:duotone>
              <a:prstClr val="black"/>
              <a:schemeClr val="accent6">
                <a:tint val="45000"/>
                <a:satMod val="400000"/>
              </a:schemeClr>
            </a:duotone>
          </a:blip>
          <a:srcRect/>
          <a:stretch>
            <a:fillRect/>
          </a:stretch>
        </p:blipFill>
        <p:spPr bwMode="auto">
          <a:xfrm>
            <a:off x="3048000" y="1219200"/>
            <a:ext cx="5867400" cy="4876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a:bodyPr>
          <a:lstStyle/>
          <a:p>
            <a:r>
              <a:rPr lang="en-US" dirty="0"/>
              <a:t>A </a:t>
            </a:r>
            <a:r>
              <a:rPr lang="en-US" i="1" dirty="0"/>
              <a:t>graph G = (V ,E) consists of V , a nonempty set of vertices (or nodes) and E, a set of edges. Each edge has either one or two vertices associated with it, called its endpoints.</a:t>
            </a:r>
          </a:p>
          <a:p>
            <a:r>
              <a:rPr lang="en-US" i="1" dirty="0"/>
              <a:t> An </a:t>
            </a:r>
            <a:r>
              <a:rPr lang="en-US" dirty="0"/>
              <a:t>edge is said to </a:t>
            </a:r>
            <a:r>
              <a:rPr lang="en-US" i="1" dirty="0"/>
              <a:t>connect its endpoints.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08"/>
            <a:ext cx="9144000" cy="2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9144000" cy="91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9144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147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 y="20782"/>
            <a:ext cx="9138806" cy="665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8991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106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 y="0"/>
            <a:ext cx="913014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99855"/>
            <a:ext cx="8991600" cy="432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205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7150"/>
            <a:ext cx="90678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048000"/>
            <a:ext cx="8991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387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79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98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91600"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816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F</a:t>
            </a:r>
            <a:r>
              <a:rPr lang="en-US" sz="3600" dirty="0"/>
              <a:t>ind the cut vertices and cut edges in the following graph</a:t>
            </a:r>
            <a:endParaRPr lang="en-US" dirty="0"/>
          </a:p>
        </p:txBody>
      </p:sp>
      <p:sp>
        <p:nvSpPr>
          <p:cNvPr id="6" name="Content Placeholder 5"/>
          <p:cNvSpPr>
            <a:spLocks noGrp="1"/>
          </p:cNvSpPr>
          <p:nvPr>
            <p:ph idx="1"/>
          </p:nvPr>
        </p:nvSpPr>
        <p:spPr/>
        <p:txBody>
          <a:bodyPr/>
          <a:lstStyle/>
          <a:p>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5638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05200"/>
            <a:ext cx="76485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5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394"/>
                                        </p:tgtEl>
                                        <p:attrNameLst>
                                          <p:attrName>style.visibility</p:attrName>
                                        </p:attrNameLst>
                                      </p:cBhvr>
                                      <p:to>
                                        <p:strVal val="visible"/>
                                      </p:to>
                                    </p:set>
                                    <p:anim calcmode="lin" valueType="num">
                                      <p:cBhvr additive="base">
                                        <p:cTn id="13" dur="500" fill="hold"/>
                                        <p:tgtEl>
                                          <p:spTgt spid="59394"/>
                                        </p:tgtEl>
                                        <p:attrNameLst>
                                          <p:attrName>ppt_x</p:attrName>
                                        </p:attrNameLst>
                                      </p:cBhvr>
                                      <p:tavLst>
                                        <p:tav tm="0">
                                          <p:val>
                                            <p:strVal val="#ppt_x"/>
                                          </p:val>
                                        </p:tav>
                                        <p:tav tm="100000">
                                          <p:val>
                                            <p:strVal val="#ppt_x"/>
                                          </p:val>
                                        </p:tav>
                                      </p:tavLst>
                                    </p:anim>
                                    <p:anim calcmode="lin" valueType="num">
                                      <p:cBhvr additive="base">
                                        <p:cTn id="14" dur="500" fill="hold"/>
                                        <p:tgtEl>
                                          <p:spTgt spid="593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395"/>
                                        </p:tgtEl>
                                        <p:attrNameLst>
                                          <p:attrName>style.visibility</p:attrName>
                                        </p:attrNameLst>
                                      </p:cBhvr>
                                      <p:to>
                                        <p:strVal val="visible"/>
                                      </p:to>
                                    </p:set>
                                    <p:anim calcmode="lin" valueType="num">
                                      <p:cBhvr additive="base">
                                        <p:cTn id="19" dur="500" fill="hold"/>
                                        <p:tgtEl>
                                          <p:spTgt spid="59395"/>
                                        </p:tgtEl>
                                        <p:attrNameLst>
                                          <p:attrName>ppt_x</p:attrName>
                                        </p:attrNameLst>
                                      </p:cBhvr>
                                      <p:tavLst>
                                        <p:tav tm="0">
                                          <p:val>
                                            <p:strVal val="#ppt_x"/>
                                          </p:val>
                                        </p:tav>
                                        <p:tav tm="100000">
                                          <p:val>
                                            <p:strVal val="#ppt_x"/>
                                          </p:val>
                                        </p:tav>
                                      </p:tavLst>
                                    </p:anim>
                                    <p:anim calcmode="lin" valueType="num">
                                      <p:cBhvr additive="base">
                                        <p:cTn id="20" dur="500" fill="hold"/>
                                        <p:tgtEl>
                                          <p:spTgt spid="59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 the cut vertices and cut edges in the following graphs</a:t>
            </a:r>
          </a:p>
        </p:txBody>
      </p:sp>
      <p:sp>
        <p:nvSpPr>
          <p:cNvPr id="3" name="Content Placeholder 2"/>
          <p:cNvSpPr>
            <a:spLocks noGrp="1"/>
          </p:cNvSpPr>
          <p:nvPr>
            <p:ph idx="1"/>
          </p:nvPr>
        </p:nvSpPr>
        <p:spPr/>
        <p:txBody>
          <a:bodyPr/>
          <a:lstStyle/>
          <a:p>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3820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46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Check whether the  following degree sequence is graphic</a:t>
            </a:r>
          </a:p>
        </p:txBody>
      </p:sp>
      <p:sp>
        <p:nvSpPr>
          <p:cNvPr id="3" name="Content Placeholder 2"/>
          <p:cNvSpPr>
            <a:spLocks noGrp="1"/>
          </p:cNvSpPr>
          <p:nvPr>
            <p:ph idx="1"/>
          </p:nvPr>
        </p:nvSpPr>
        <p:spPr/>
        <p:txBody>
          <a:bodyPr/>
          <a:lstStyle/>
          <a:p>
            <a:r>
              <a:rPr lang="en-US" dirty="0"/>
              <a:t>3,3,4,5,6</a:t>
            </a:r>
          </a:p>
          <a:p>
            <a:endParaRPr lang="en-US" dirty="0"/>
          </a:p>
          <a:p>
            <a:endParaRPr lang="en-US" dirty="0"/>
          </a:p>
          <a:p>
            <a:endParaRPr lang="en-US" dirty="0"/>
          </a:p>
          <a:p>
            <a:endParaRPr lang="en-US" dirty="0"/>
          </a:p>
          <a:p>
            <a:r>
              <a:rPr lang="en-US" dirty="0"/>
              <a:t>2,2,3,3</a:t>
            </a:r>
          </a:p>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60280" y="8280"/>
              <a:ext cx="7801920" cy="3362400"/>
            </p14:xfrm>
          </p:contentPart>
        </mc:Choice>
        <mc:Fallback xmlns="">
          <p:pic>
            <p:nvPicPr>
              <p:cNvPr id="5" name="Ink 4"/>
              <p:cNvPicPr/>
              <p:nvPr/>
            </p:nvPicPr>
            <p:blipFill>
              <a:blip r:embed="rId3"/>
              <a:stretch>
                <a:fillRect/>
              </a:stretch>
            </p:blipFill>
            <p:spPr>
              <a:xfrm>
                <a:off x="1157040" y="-2520"/>
                <a:ext cx="7814880" cy="337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71240" y="3427920"/>
              <a:ext cx="8682840" cy="3255840"/>
            </p14:xfrm>
          </p:contentPart>
        </mc:Choice>
        <mc:Fallback xmlns="">
          <p:pic>
            <p:nvPicPr>
              <p:cNvPr id="6" name="Ink 5"/>
              <p:cNvPicPr/>
              <p:nvPr/>
            </p:nvPicPr>
            <p:blipFill>
              <a:blip r:embed="rId5"/>
              <a:stretch>
                <a:fillRect/>
              </a:stretch>
            </p:blipFill>
            <p:spPr>
              <a:xfrm>
                <a:off x="468000" y="3419640"/>
                <a:ext cx="8689320" cy="3277080"/>
              </a:xfrm>
              <a:prstGeom prst="rect">
                <a:avLst/>
              </a:prstGeom>
            </p:spPr>
          </p:pic>
        </mc:Fallback>
      </mc:AlternateContent>
    </p:spTree>
    <p:extLst>
      <p:ext uri="{BB962C8B-B14F-4D97-AF65-F5344CB8AC3E}">
        <p14:creationId xmlns:p14="http://schemas.microsoft.com/office/powerpoint/2010/main" val="1598381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a:t>5,5,5,5,2,2,2</a:t>
            </a:r>
          </a:p>
          <a:p>
            <a:endParaRPr lang="en-US" dirty="0"/>
          </a:p>
          <a:p>
            <a:endParaRPr lang="en-US" dirty="0"/>
          </a:p>
          <a:p>
            <a:endParaRPr lang="en-US" dirty="0"/>
          </a:p>
          <a:p>
            <a:endParaRPr lang="en-US" dirty="0"/>
          </a:p>
          <a:p>
            <a:r>
              <a:rPr lang="en-US" dirty="0"/>
              <a:t>5,5,4,4,3,3,3</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62480" y="56160"/>
              <a:ext cx="8521200" cy="6747840"/>
            </p14:xfrm>
          </p:contentPart>
        </mc:Choice>
        <mc:Fallback xmlns="">
          <p:pic>
            <p:nvPicPr>
              <p:cNvPr id="4" name="Ink 3"/>
              <p:cNvPicPr/>
              <p:nvPr/>
            </p:nvPicPr>
            <p:blipFill>
              <a:blip r:embed="rId3"/>
              <a:stretch>
                <a:fillRect/>
              </a:stretch>
            </p:blipFill>
            <p:spPr>
              <a:xfrm>
                <a:off x="753120" y="47160"/>
                <a:ext cx="8533800" cy="67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517280" y="4802400"/>
              <a:ext cx="1235520" cy="879480"/>
            </p14:xfrm>
          </p:contentPart>
        </mc:Choice>
        <mc:Fallback xmlns="">
          <p:pic>
            <p:nvPicPr>
              <p:cNvPr id="5" name="Ink 4"/>
              <p:cNvPicPr/>
              <p:nvPr/>
            </p:nvPicPr>
            <p:blipFill>
              <a:blip r:embed="rId5"/>
              <a:stretch>
                <a:fillRect/>
              </a:stretch>
            </p:blipFill>
            <p:spPr>
              <a:xfrm>
                <a:off x="4513680" y="4795920"/>
                <a:ext cx="1252440" cy="898200"/>
              </a:xfrm>
              <a:prstGeom prst="rect">
                <a:avLst/>
              </a:prstGeom>
            </p:spPr>
          </p:pic>
        </mc:Fallback>
      </mc:AlternateContent>
    </p:spTree>
    <p:extLst>
      <p:ext uri="{BB962C8B-B14F-4D97-AF65-F5344CB8AC3E}">
        <p14:creationId xmlns:p14="http://schemas.microsoft.com/office/powerpoint/2010/main" val="427228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Definition-Undirected graph</a:t>
            </a:r>
          </a:p>
        </p:txBody>
      </p:sp>
      <p:sp>
        <p:nvSpPr>
          <p:cNvPr id="3" name="Content Placeholder 2"/>
          <p:cNvSpPr>
            <a:spLocks noGrp="1"/>
          </p:cNvSpPr>
          <p:nvPr>
            <p:ph idx="1"/>
          </p:nvPr>
        </p:nvSpPr>
        <p:spPr/>
        <p:txBody>
          <a:bodyPr/>
          <a:lstStyle/>
          <a:p>
            <a:pPr marL="0" indent="0">
              <a:spcAft>
                <a:spcPct val="20000"/>
              </a:spcAft>
            </a:pPr>
            <a:r>
              <a:rPr lang="en-US" b="1" dirty="0">
                <a:solidFill>
                  <a:schemeClr val="tx1">
                    <a:lumMod val="95000"/>
                    <a:lumOff val="5000"/>
                  </a:schemeClr>
                </a:solidFill>
                <a:sym typeface="Symbol" pitchFamily="18" charset="2"/>
              </a:rPr>
              <a:t> </a:t>
            </a:r>
            <a:r>
              <a:rPr lang="en-US" dirty="0">
                <a:solidFill>
                  <a:schemeClr val="tx1">
                    <a:lumMod val="95000"/>
                    <a:lumOff val="5000"/>
                  </a:schemeClr>
                </a:solidFill>
                <a:sym typeface="Symbol" pitchFamily="18" charset="2"/>
              </a:rPr>
              <a:t>A </a:t>
            </a:r>
            <a:r>
              <a:rPr lang="en-US" b="1" dirty="0">
                <a:solidFill>
                  <a:schemeClr val="tx1">
                    <a:lumMod val="95000"/>
                    <a:lumOff val="5000"/>
                  </a:schemeClr>
                </a:solidFill>
                <a:sym typeface="Symbol" pitchFamily="18" charset="2"/>
              </a:rPr>
              <a:t> graph</a:t>
            </a:r>
            <a:r>
              <a:rPr lang="en-US" dirty="0">
                <a:solidFill>
                  <a:schemeClr val="tx1">
                    <a:lumMod val="95000"/>
                    <a:lumOff val="5000"/>
                  </a:schemeClr>
                </a:solidFill>
                <a:sym typeface="Symbol" pitchFamily="18" charset="2"/>
              </a:rPr>
              <a:t> G = (V, E) consists of V, a nonempty set of vertices, and E, a set of </a:t>
            </a:r>
            <a:r>
              <a:rPr lang="en-US" b="1" dirty="0">
                <a:solidFill>
                  <a:schemeClr val="tx1">
                    <a:lumMod val="95000"/>
                    <a:lumOff val="5000"/>
                  </a:schemeClr>
                </a:solidFill>
                <a:sym typeface="Symbol" pitchFamily="18" charset="2"/>
              </a:rPr>
              <a:t>unordered pairs</a:t>
            </a:r>
            <a:r>
              <a:rPr lang="en-US" dirty="0">
                <a:solidFill>
                  <a:schemeClr val="tx1">
                    <a:lumMod val="95000"/>
                    <a:lumOff val="5000"/>
                  </a:schemeClr>
                </a:solidFill>
                <a:sym typeface="Symbol" pitchFamily="18" charset="2"/>
              </a:rPr>
              <a:t> of distinct elements of V called edges.</a:t>
            </a:r>
          </a:p>
          <a:p>
            <a:pPr marL="0" indent="0">
              <a:spcAft>
                <a:spcPct val="20000"/>
              </a:spcAft>
            </a:pPr>
            <a:r>
              <a:rPr lang="en-US" dirty="0">
                <a:solidFill>
                  <a:schemeClr val="tx1">
                    <a:lumMod val="95000"/>
                    <a:lumOff val="5000"/>
                  </a:schemeClr>
                </a:solidFill>
                <a:sym typeface="Symbol" pitchFamily="18" charset="2"/>
              </a:rPr>
              <a:t>For each </a:t>
            </a:r>
            <a:r>
              <a:rPr lang="en-US" dirty="0" err="1">
                <a:solidFill>
                  <a:schemeClr val="tx1">
                    <a:lumMod val="95000"/>
                    <a:lumOff val="5000"/>
                  </a:schemeClr>
                </a:solidFill>
                <a:sym typeface="Symbol" pitchFamily="18" charset="2"/>
              </a:rPr>
              <a:t>eE</a:t>
            </a:r>
            <a:r>
              <a:rPr lang="en-US" dirty="0">
                <a:solidFill>
                  <a:schemeClr val="tx1">
                    <a:lumMod val="95000"/>
                    <a:lumOff val="5000"/>
                  </a:schemeClr>
                </a:solidFill>
                <a:sym typeface="Symbol" pitchFamily="18" charset="2"/>
              </a:rPr>
              <a:t>, e = {u, v} where u, v  V.</a:t>
            </a:r>
          </a:p>
          <a:p>
            <a:pPr marL="0" indent="0">
              <a:spcAft>
                <a:spcPct val="20000"/>
              </a:spcAft>
            </a:pPr>
            <a:r>
              <a:rPr lang="en-US" dirty="0">
                <a:solidFill>
                  <a:schemeClr val="tx1">
                    <a:lumMod val="95000"/>
                    <a:lumOff val="5000"/>
                  </a:schemeClr>
                </a:solidFill>
                <a:sym typeface="Symbol" pitchFamily="18" charset="2"/>
              </a:rPr>
              <a:t>. An edge e is a loop if e = {u, u} for some </a:t>
            </a:r>
            <a:r>
              <a:rPr lang="en-US" dirty="0" err="1">
                <a:solidFill>
                  <a:schemeClr val="tx1">
                    <a:lumMod val="95000"/>
                    <a:lumOff val="5000"/>
                  </a:schemeClr>
                </a:solidFill>
                <a:sym typeface="Symbol" pitchFamily="18" charset="2"/>
              </a:rPr>
              <a:t>uV</a:t>
            </a:r>
            <a:r>
              <a:rPr lang="en-US" dirty="0">
                <a:solidFill>
                  <a:schemeClr val="tx1">
                    <a:lumMod val="95000"/>
                    <a:lumOff val="5000"/>
                  </a:schemeClr>
                </a:solidFill>
                <a:sym typeface="Symbol" pitchFamily="18" charset="2"/>
              </a:rPr>
              <a:t>.</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52400"/>
            <a:ext cx="2511423" cy="538162"/>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81000" y="1676400"/>
            <a:ext cx="8265202" cy="2514600"/>
          </a:xfrm>
          <a:prstGeom prst="rect">
            <a:avLst/>
          </a:prstGeom>
          <a:noFill/>
          <a:ln w="9525">
            <a:noFill/>
            <a:miter lim="800000"/>
            <a:headEnd/>
            <a:tailEnd/>
          </a:ln>
        </p:spPr>
      </p:pic>
    </p:spTree>
    <p:extLst>
      <p:ext uri="{BB962C8B-B14F-4D97-AF65-F5344CB8AC3E}">
        <p14:creationId xmlns:p14="http://schemas.microsoft.com/office/powerpoint/2010/main" val="435767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3453564" cy="7905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52400" y="914400"/>
            <a:ext cx="8763000" cy="20574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81000" y="3124200"/>
            <a:ext cx="8763000" cy="2286000"/>
          </a:xfrm>
          <a:prstGeom prst="rect">
            <a:avLst/>
          </a:prstGeom>
          <a:noFill/>
          <a:ln w="9525">
            <a:noFill/>
            <a:miter lim="800000"/>
            <a:headEnd/>
            <a:tailEnd/>
          </a:ln>
        </p:spPr>
      </p:pic>
    </p:spTree>
    <p:extLst>
      <p:ext uri="{BB962C8B-B14F-4D97-AF65-F5344CB8AC3E}">
        <p14:creationId xmlns:p14="http://schemas.microsoft.com/office/powerpoint/2010/main" val="244703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to="" calcmode="lin" valueType="num">
                                      <p:cBhvr>
                                        <p:cTn id="7" dur="1" fill="hold"/>
                                        <p:tgtEl>
                                          <p:spTgt spid="307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4"/>
          <p:cNvPicPr>
            <a:picLocks noGrp="1" noChangeAspect="1" noChangeArrowheads="1"/>
          </p:cNvPicPr>
          <p:nvPr>
            <p:ph idx="1"/>
          </p:nvPr>
        </p:nvPicPr>
        <p:blipFill>
          <a:blip r:embed="rId2" cstate="print"/>
          <a:srcRect/>
          <a:stretch>
            <a:fillRect/>
          </a:stretch>
        </p:blipFill>
        <p:spPr bwMode="auto">
          <a:xfrm>
            <a:off x="2133600" y="2133600"/>
            <a:ext cx="5562600" cy="3733800"/>
          </a:xfrm>
          <a:prstGeom prst="rect">
            <a:avLst/>
          </a:prstGeom>
          <a:noFill/>
          <a:ln w="9525">
            <a:noFill/>
            <a:miter lim="800000"/>
            <a:headEnd/>
            <a:tailEnd/>
          </a:ln>
        </p:spPr>
      </p:pic>
    </p:spTree>
    <p:extLst>
      <p:ext uri="{BB962C8B-B14F-4D97-AF65-F5344CB8AC3E}">
        <p14:creationId xmlns:p14="http://schemas.microsoft.com/office/powerpoint/2010/main" val="288855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PLANAR GRAPHS</a:t>
            </a:r>
          </a:p>
        </p:txBody>
      </p:sp>
      <p:sp>
        <p:nvSpPr>
          <p:cNvPr id="5" name="Content Placeholder 4"/>
          <p:cNvSpPr>
            <a:spLocks noGrp="1"/>
          </p:cNvSpPr>
          <p:nvPr>
            <p:ph idx="1"/>
          </p:nvPr>
        </p:nvSpPr>
        <p:spPr>
          <a:xfrm>
            <a:off x="457200" y="1600200"/>
            <a:ext cx="8458200" cy="4724400"/>
          </a:xfrm>
        </p:spPr>
        <p:txBody>
          <a:bodyPr>
            <a:normAutofit/>
          </a:bodyPr>
          <a:lstStyle/>
          <a:p>
            <a:r>
              <a:rPr lang="en-US" sz="2400" dirty="0"/>
              <a:t>A PLANAR GRAPH IS AGRAPH THAT CAN BE DRAWN ON THE PLANE IN SUCH A WAY THAT ITS EDGES INTERSECT ONLY AT THEIR END POINTS (</a:t>
            </a:r>
            <a:r>
              <a:rPr lang="en-US" sz="2400" dirty="0" err="1"/>
              <a:t>ie</a:t>
            </a:r>
            <a:r>
              <a:rPr lang="en-US" sz="2400" dirty="0"/>
              <a:t>) NO EDGES CROSS EACH OTHER. SUCH A DRAWING IS CALLED A PLANE GRAPH OR PLANAR EMBEDDING OF THE GRAPH.</a:t>
            </a:r>
          </a:p>
          <a:p>
            <a:r>
              <a:rPr lang="en-US" sz="2400" dirty="0"/>
              <a:t>EXAMPLES:</a:t>
            </a:r>
          </a:p>
          <a:p>
            <a:r>
              <a:rPr lang="en-US" sz="2400" dirty="0"/>
              <a:t>BUTTERFLY GRAPH IS PLANAR</a:t>
            </a:r>
          </a:p>
          <a:p>
            <a:r>
              <a:rPr lang="en-US" sz="2400" dirty="0"/>
              <a:t>K5 IS NON PLANAR </a:t>
            </a:r>
          </a:p>
          <a:p>
            <a:r>
              <a:rPr lang="en-US" sz="2400" dirty="0"/>
              <a:t>K4 IS PLANAR</a:t>
            </a:r>
          </a:p>
          <a:p>
            <a:endParaRPr lang="en-US" sz="2400" dirty="0"/>
          </a:p>
        </p:txBody>
      </p:sp>
    </p:spTree>
    <p:extLst>
      <p:ext uri="{BB962C8B-B14F-4D97-AF65-F5344CB8AC3E}">
        <p14:creationId xmlns:p14="http://schemas.microsoft.com/office/powerpoint/2010/main" val="2259571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28600" y="381000"/>
            <a:ext cx="8534400" cy="20574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838200" y="3581400"/>
            <a:ext cx="5638800" cy="3114766"/>
          </a:xfrm>
          <a:prstGeom prst="rect">
            <a:avLst/>
          </a:prstGeom>
          <a:noFill/>
          <a:ln w="9525">
            <a:noFill/>
            <a:miter lim="800000"/>
            <a:headEnd/>
            <a:tailEnd/>
          </a:ln>
        </p:spPr>
      </p:pic>
    </p:spTree>
    <p:extLst>
      <p:ext uri="{BB962C8B-B14F-4D97-AF65-F5344CB8AC3E}">
        <p14:creationId xmlns:p14="http://schemas.microsoft.com/office/powerpoint/2010/main" val="2832399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152400"/>
            <a:ext cx="8915400" cy="15240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685800" y="1981200"/>
            <a:ext cx="6286500" cy="838200"/>
          </a:xfrm>
          <a:prstGeom prst="rect">
            <a:avLst/>
          </a:prstGeom>
          <a:noFill/>
          <a:ln w="9525">
            <a:noFill/>
            <a:miter lim="800000"/>
            <a:headEnd/>
            <a:tailEnd/>
          </a:ln>
        </p:spPr>
      </p:pic>
    </p:spTree>
    <p:extLst>
      <p:ext uri="{BB962C8B-B14F-4D97-AF65-F5344CB8AC3E}">
        <p14:creationId xmlns:p14="http://schemas.microsoft.com/office/powerpoint/2010/main" val="35445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to="" calcmode="lin" valueType="num">
                                      <p:cBhvr>
                                        <p:cTn id="7" dur="1" fill="hold"/>
                                        <p:tgtEl>
                                          <p:spTgt spid="1024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 to="" calcmode="lin" valueType="num">
                                      <p:cBhvr>
                                        <p:cTn id="12" dur="1" fill="hold"/>
                                        <p:tgtEl>
                                          <p:spTgt spid="1024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5" name="Content Placeholder 4"/>
          <p:cNvSpPr>
            <a:spLocks noGrp="1"/>
          </p:cNvSpPr>
          <p:nvPr>
            <p:ph idx="1"/>
          </p:nvPr>
        </p:nvSpPr>
        <p:spPr/>
        <p:txBody>
          <a:bodyPr>
            <a:normAutofit/>
          </a:bodyPr>
          <a:lstStyle/>
          <a:p>
            <a:r>
              <a:rPr lang="en-US" sz="2800" dirty="0"/>
              <a:t>A walk is an alternating sequence of vertices such that the adjacent pairs are edges</a:t>
            </a:r>
          </a:p>
          <a:p>
            <a:r>
              <a:rPr lang="en-US" sz="2800" dirty="0"/>
              <a:t>A trail is a walk with all edges distinct</a:t>
            </a:r>
          </a:p>
          <a:p>
            <a:r>
              <a:rPr lang="en-US" sz="2800" dirty="0"/>
              <a:t>A path is a walk with all vertices (and hence all edges) distinct</a:t>
            </a:r>
          </a:p>
          <a:p>
            <a:r>
              <a:rPr lang="en-US" sz="2800" dirty="0"/>
              <a:t>A closed walk is a walk that starts and ends at the same vertex</a:t>
            </a:r>
          </a:p>
          <a:p>
            <a:r>
              <a:rPr lang="en-US" sz="2800" dirty="0"/>
              <a:t>A circuit is a closed trail</a:t>
            </a:r>
          </a:p>
          <a:p>
            <a:r>
              <a:rPr lang="en-US" sz="2800" dirty="0"/>
              <a:t>A cycle is a closed path</a:t>
            </a:r>
          </a:p>
          <a:p>
            <a:endParaRPr lang="en-US" sz="2800" dirty="0"/>
          </a:p>
        </p:txBody>
      </p:sp>
    </p:spTree>
    <p:extLst>
      <p:ext uri="{BB962C8B-B14F-4D97-AF65-F5344CB8AC3E}">
        <p14:creationId xmlns:p14="http://schemas.microsoft.com/office/powerpoint/2010/main" val="2715792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Walks,  Paths, and Cycles</a:t>
            </a:r>
          </a:p>
        </p:txBody>
      </p:sp>
      <p:pic>
        <p:nvPicPr>
          <p:cNvPr id="4" name="Picture 6"/>
          <p:cNvPicPr>
            <a:picLocks noGrp="1" noChangeAspect="1" noChangeArrowheads="1"/>
          </p:cNvPicPr>
          <p:nvPr>
            <p:ph idx="1"/>
          </p:nvPr>
        </p:nvPicPr>
        <p:blipFill>
          <a:blip r:embed="rId3" cstate="print"/>
          <a:srcRect/>
          <a:stretch>
            <a:fillRect/>
          </a:stretch>
        </p:blipFill>
        <p:spPr>
          <a:xfrm>
            <a:off x="1219200" y="1219200"/>
            <a:ext cx="6781800" cy="1066800"/>
          </a:xfrm>
          <a:noFill/>
          <a:ln/>
        </p:spPr>
      </p:pic>
      <p:pic>
        <p:nvPicPr>
          <p:cNvPr id="5" name="Picture 9"/>
          <p:cNvPicPr>
            <a:picLocks noChangeAspect="1" noChangeArrowheads="1"/>
          </p:cNvPicPr>
          <p:nvPr/>
        </p:nvPicPr>
        <p:blipFill>
          <a:blip r:embed="rId4" cstate="print"/>
          <a:srcRect/>
          <a:stretch>
            <a:fillRect/>
          </a:stretch>
        </p:blipFill>
        <p:spPr bwMode="auto">
          <a:xfrm>
            <a:off x="1143000" y="2438400"/>
            <a:ext cx="7543800" cy="1219200"/>
          </a:xfrm>
          <a:prstGeom prst="rect">
            <a:avLst/>
          </a:prstGeom>
          <a:noFill/>
          <a:ln w="12700">
            <a:noFill/>
            <a:miter lim="800000"/>
            <a:headEnd/>
            <a:tailEnd/>
          </a:ln>
          <a:effectLst/>
        </p:spPr>
      </p:pic>
      <p:pic>
        <p:nvPicPr>
          <p:cNvPr id="6" name="Picture 11"/>
          <p:cNvPicPr>
            <a:picLocks noChangeAspect="1" noChangeArrowheads="1"/>
          </p:cNvPicPr>
          <p:nvPr/>
        </p:nvPicPr>
        <p:blipFill>
          <a:blip r:embed="rId5" cstate="print"/>
          <a:srcRect/>
          <a:stretch>
            <a:fillRect/>
          </a:stretch>
        </p:blipFill>
        <p:spPr bwMode="auto">
          <a:xfrm>
            <a:off x="914400" y="3657600"/>
            <a:ext cx="7696200" cy="914399"/>
          </a:xfrm>
          <a:prstGeom prst="rect">
            <a:avLst/>
          </a:prstGeom>
          <a:noFill/>
          <a:ln w="12700">
            <a:noFill/>
            <a:miter lim="800000"/>
            <a:headEnd/>
            <a:tailEnd/>
          </a:ln>
          <a:effectLst/>
        </p:spPr>
      </p:pic>
      <p:pic>
        <p:nvPicPr>
          <p:cNvPr id="7" name="Picture 13"/>
          <p:cNvPicPr>
            <a:picLocks noChangeAspect="1" noChangeArrowheads="1"/>
          </p:cNvPicPr>
          <p:nvPr/>
        </p:nvPicPr>
        <p:blipFill>
          <a:blip r:embed="rId6" cstate="print"/>
          <a:srcRect/>
          <a:stretch>
            <a:fillRect/>
          </a:stretch>
        </p:blipFill>
        <p:spPr bwMode="auto">
          <a:xfrm>
            <a:off x="838200" y="5029200"/>
            <a:ext cx="7543800" cy="838200"/>
          </a:xfrm>
          <a:prstGeom prst="rect">
            <a:avLst/>
          </a:prstGeom>
          <a:noFill/>
          <a:ln w="12700">
            <a:noFill/>
            <a:miter lim="800000"/>
            <a:headEnd/>
            <a:tailEnd/>
          </a:ln>
          <a:effectLst/>
        </p:spPr>
      </p:pic>
    </p:spTree>
    <p:extLst>
      <p:ext uri="{BB962C8B-B14F-4D97-AF65-F5344CB8AC3E}">
        <p14:creationId xmlns:p14="http://schemas.microsoft.com/office/powerpoint/2010/main" val="31196806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Walks,  Paths, and Cycles</a:t>
            </a:r>
          </a:p>
        </p:txBody>
      </p:sp>
      <p:pic>
        <p:nvPicPr>
          <p:cNvPr id="5" name="Picture 5"/>
          <p:cNvPicPr>
            <a:picLocks noGrp="1" noChangeAspect="1" noChangeArrowheads="1"/>
          </p:cNvPicPr>
          <p:nvPr>
            <p:ph idx="1"/>
          </p:nvPr>
        </p:nvPicPr>
        <p:blipFill>
          <a:blip r:embed="rId2" cstate="print"/>
          <a:srcRect/>
          <a:stretch>
            <a:fillRect/>
          </a:stretch>
        </p:blipFill>
        <p:spPr>
          <a:xfrm>
            <a:off x="457200" y="1752600"/>
            <a:ext cx="8077199" cy="4343400"/>
          </a:xfrm>
          <a:noFill/>
          <a:ln/>
        </p:spPr>
      </p:pic>
    </p:spTree>
    <p:extLst>
      <p:ext uri="{BB962C8B-B14F-4D97-AF65-F5344CB8AC3E}">
        <p14:creationId xmlns:p14="http://schemas.microsoft.com/office/powerpoint/2010/main" val="3436940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Euler graph</a:t>
            </a:r>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175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9144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38800"/>
            <a:ext cx="9144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546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a:bodyPr>
          <a:lstStyle/>
          <a:p>
            <a:pPr marL="0" indent="0">
              <a:lnSpc>
                <a:spcPct val="90000"/>
              </a:lnSpc>
              <a:spcAft>
                <a:spcPct val="20000"/>
              </a:spcAft>
            </a:pPr>
            <a:r>
              <a:rPr lang="en-US" b="1" dirty="0">
                <a:solidFill>
                  <a:schemeClr val="tx1">
                    <a:lumMod val="95000"/>
                    <a:lumOff val="5000"/>
                  </a:schemeClr>
                </a:solidFill>
                <a:sym typeface="Symbol" pitchFamily="18" charset="2"/>
              </a:rPr>
              <a:t> </a:t>
            </a:r>
            <a:r>
              <a:rPr lang="en-US" dirty="0">
                <a:solidFill>
                  <a:schemeClr val="tx1">
                    <a:lumMod val="95000"/>
                    <a:lumOff val="5000"/>
                  </a:schemeClr>
                </a:solidFill>
                <a:sym typeface="Symbol" pitchFamily="18" charset="2"/>
              </a:rPr>
              <a:t>How can we represent a network of (bi-directional) railways connecting a set of cities?</a:t>
            </a:r>
          </a:p>
          <a:p>
            <a:pPr marL="0" indent="0">
              <a:lnSpc>
                <a:spcPct val="90000"/>
              </a:lnSpc>
              <a:spcAft>
                <a:spcPct val="20000"/>
              </a:spcAft>
            </a:pPr>
            <a:r>
              <a:rPr lang="en-US" dirty="0">
                <a:solidFill>
                  <a:schemeClr val="tx1">
                    <a:lumMod val="95000"/>
                    <a:lumOff val="5000"/>
                  </a:schemeClr>
                </a:solidFill>
                <a:sym typeface="Symbol" pitchFamily="18" charset="2"/>
              </a:rPr>
              <a:t>We should use a </a:t>
            </a:r>
            <a:r>
              <a:rPr lang="en-US" b="1" dirty="0">
                <a:solidFill>
                  <a:schemeClr val="tx1">
                    <a:lumMod val="95000"/>
                    <a:lumOff val="5000"/>
                  </a:schemeClr>
                </a:solidFill>
                <a:sym typeface="Symbol" pitchFamily="18" charset="2"/>
              </a:rPr>
              <a:t> graph</a:t>
            </a:r>
            <a:r>
              <a:rPr lang="en-US" dirty="0">
                <a:solidFill>
                  <a:schemeClr val="tx1">
                    <a:lumMod val="95000"/>
                    <a:lumOff val="5000"/>
                  </a:schemeClr>
                </a:solidFill>
                <a:sym typeface="Symbol" pitchFamily="18" charset="2"/>
              </a:rPr>
              <a:t> with an edge {a, b} indicating a direct train connection </a:t>
            </a:r>
            <a:r>
              <a:rPr lang="en-US" dirty="0">
                <a:sym typeface="Symbol" pitchFamily="18" charset="2"/>
              </a:rPr>
              <a:t>between cities a and b.</a:t>
            </a:r>
            <a:endParaRPr lang="en-US" sz="3600" dirty="0">
              <a:sym typeface="Symbol" pitchFamily="18" charset="2"/>
            </a:endParaRP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p:cNvPicPr>
            <a:picLocks noChangeAspect="1" noChangeArrowheads="1"/>
          </p:cNvPicPr>
          <p:nvPr/>
        </p:nvPicPr>
        <p:blipFill>
          <a:blip r:embed="rId2" cstate="print"/>
          <a:srcRect/>
          <a:stretch>
            <a:fillRect/>
          </a:stretch>
        </p:blipFill>
        <p:spPr bwMode="auto">
          <a:xfrm>
            <a:off x="0" y="152400"/>
            <a:ext cx="9144000" cy="26670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0" y="3276600"/>
            <a:ext cx="9144000" cy="2057400"/>
          </a:xfrm>
          <a:prstGeom prst="rect">
            <a:avLst/>
          </a:prstGeom>
          <a:noFill/>
          <a:ln w="9525">
            <a:noFill/>
            <a:miter lim="800000"/>
            <a:headEnd/>
            <a:tailEnd/>
          </a:ln>
        </p:spPr>
      </p:pic>
    </p:spTree>
    <p:extLst>
      <p:ext uri="{BB962C8B-B14F-4D97-AF65-F5344CB8AC3E}">
        <p14:creationId xmlns:p14="http://schemas.microsoft.com/office/powerpoint/2010/main" val="2334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a:t>Hamiltonian graph</a:t>
            </a:r>
          </a:p>
        </p:txBody>
      </p:sp>
      <p:sp>
        <p:nvSpPr>
          <p:cNvPr id="3" name="Content Placeholder 2"/>
          <p:cNvSpPr>
            <a:spLocks noGrp="1"/>
          </p:cNvSpPr>
          <p:nvPr>
            <p:ph idx="1"/>
          </p:nvPr>
        </p:nvSpPr>
        <p:spPr>
          <a:xfrm>
            <a:off x="457200" y="1219200"/>
            <a:ext cx="8229600" cy="5257800"/>
          </a:xfrm>
        </p:spPr>
        <p:txBody>
          <a:bodyPr/>
          <a:lstStyle/>
          <a:p>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 y="914400"/>
            <a:ext cx="89708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2057400"/>
            <a:ext cx="9026236"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 y="2895600"/>
            <a:ext cx="8998527"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19" y="4655127"/>
            <a:ext cx="9102436"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7" y="5867400"/>
            <a:ext cx="898467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578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Which of the following graphs have a Hamiltonian circuit or if not a Hamiltonian path?</a:t>
            </a:r>
          </a:p>
        </p:txBody>
      </p:sp>
      <p:pic>
        <p:nvPicPr>
          <p:cNvPr id="5" name="Picture 5"/>
          <p:cNvPicPr>
            <a:picLocks noGrp="1" noChangeAspect="1" noChangeArrowheads="1"/>
          </p:cNvPicPr>
          <p:nvPr>
            <p:ph idx="1"/>
          </p:nvPr>
        </p:nvPicPr>
        <p:blipFill>
          <a:blip r:embed="rId2" cstate="print"/>
          <a:srcRect/>
          <a:stretch>
            <a:fillRect/>
          </a:stretch>
        </p:blipFill>
        <p:spPr bwMode="auto">
          <a:xfrm>
            <a:off x="381000" y="1828800"/>
            <a:ext cx="7848600" cy="2786856"/>
          </a:xfrm>
          <a:prstGeom prst="rect">
            <a:avLst/>
          </a:prstGeom>
          <a:noFill/>
          <a:ln w="9525">
            <a:noFill/>
            <a:miter lim="800000"/>
            <a:headEnd/>
            <a:tailEnd/>
          </a:ln>
        </p:spPr>
      </p:pic>
    </p:spTree>
    <p:extLst>
      <p:ext uri="{BB962C8B-B14F-4D97-AF65-F5344CB8AC3E}">
        <p14:creationId xmlns:p14="http://schemas.microsoft.com/office/powerpoint/2010/main" val="26730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5745163"/>
          </a:xfrm>
        </p:spPr>
        <p:txBody>
          <a:bodyPr/>
          <a:lstStyle/>
          <a:p>
            <a:pPr marL="0" indent="0">
              <a:buNone/>
            </a:pPr>
            <a:r>
              <a:rPr lang="en-US" dirty="0"/>
              <a:t>A graph which is Hamiltonian and non–</a:t>
            </a:r>
            <a:r>
              <a:rPr lang="en-US" dirty="0" err="1"/>
              <a:t>Eulerian</a:t>
            </a:r>
            <a:endParaRPr lang="en-US" dirty="0"/>
          </a:p>
          <a:p>
            <a:endParaRPr lang="en-US" dirty="0"/>
          </a:p>
          <a:p>
            <a:endParaRPr lang="en-US" dirty="0"/>
          </a:p>
          <a:p>
            <a:endParaRPr lang="en-US" dirty="0"/>
          </a:p>
          <a:p>
            <a:pPr marL="0" indent="0">
              <a:buNone/>
            </a:pPr>
            <a:r>
              <a:rPr lang="en-US" dirty="0"/>
              <a:t>A graph which is </a:t>
            </a:r>
            <a:r>
              <a:rPr lang="en-US" dirty="0" err="1"/>
              <a:t>Eulerian</a:t>
            </a:r>
            <a:r>
              <a:rPr lang="en-US" dirty="0"/>
              <a:t> and non-Hamiltonian</a:t>
            </a:r>
          </a:p>
          <a:p>
            <a:endParaRPr 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55" y="990600"/>
            <a:ext cx="2895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86200"/>
            <a:ext cx="29718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774880" y="805320"/>
              <a:ext cx="3471480" cy="5293800"/>
            </p14:xfrm>
          </p:contentPart>
        </mc:Choice>
        <mc:Fallback xmlns="">
          <p:pic>
            <p:nvPicPr>
              <p:cNvPr id="2" name="Ink 1"/>
              <p:cNvPicPr/>
              <p:nvPr/>
            </p:nvPicPr>
            <p:blipFill>
              <a:blip r:embed="rId5"/>
              <a:stretch>
                <a:fillRect/>
              </a:stretch>
            </p:blipFill>
            <p:spPr>
              <a:xfrm>
                <a:off x="2772000" y="795240"/>
                <a:ext cx="3483360" cy="5307120"/>
              </a:xfrm>
              <a:prstGeom prst="rect">
                <a:avLst/>
              </a:prstGeom>
            </p:spPr>
          </p:pic>
        </mc:Fallback>
      </mc:AlternateContent>
    </p:spTree>
    <p:extLst>
      <p:ext uri="{BB962C8B-B14F-4D97-AF65-F5344CB8AC3E}">
        <p14:creationId xmlns:p14="http://schemas.microsoft.com/office/powerpoint/2010/main" val="4047569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Examples</a:t>
            </a:r>
          </a:p>
        </p:txBody>
      </p:sp>
      <p:sp>
        <p:nvSpPr>
          <p:cNvPr id="3" name="Content Placeholder 2"/>
          <p:cNvSpPr>
            <a:spLocks noGrp="1"/>
          </p:cNvSpPr>
          <p:nvPr>
            <p:ph idx="1"/>
          </p:nvPr>
        </p:nvSpPr>
        <p:spPr>
          <a:xfrm>
            <a:off x="457200" y="838200"/>
            <a:ext cx="8229600" cy="5715000"/>
          </a:xfrm>
        </p:spPr>
        <p:txBody>
          <a:bodyPr>
            <a:normAutofit fontScale="92500" lnSpcReduction="20000"/>
          </a:bodyPr>
          <a:lstStyle/>
          <a:p>
            <a:endParaRPr lang="en-US" dirty="0"/>
          </a:p>
          <a:p>
            <a:r>
              <a:rPr lang="en-US" dirty="0"/>
              <a:t>                            Both </a:t>
            </a:r>
            <a:r>
              <a:rPr lang="en-US" dirty="0" err="1"/>
              <a:t>Eulerian</a:t>
            </a:r>
            <a:r>
              <a:rPr lang="en-US" dirty="0"/>
              <a:t> and Hamiltonian</a:t>
            </a:r>
          </a:p>
          <a:p>
            <a:endParaRPr lang="en-US" dirty="0"/>
          </a:p>
          <a:p>
            <a:r>
              <a:rPr lang="en-US" dirty="0"/>
              <a:t>                            Hamiltonian but not </a:t>
            </a:r>
            <a:r>
              <a:rPr lang="en-US" dirty="0" err="1"/>
              <a:t>Eulerian</a:t>
            </a:r>
            <a:endParaRPr lang="en-US" dirty="0"/>
          </a:p>
          <a:p>
            <a:endParaRPr lang="en-US" dirty="0"/>
          </a:p>
          <a:p>
            <a:r>
              <a:rPr lang="en-US" dirty="0"/>
              <a:t>                            </a:t>
            </a:r>
          </a:p>
          <a:p>
            <a:r>
              <a:rPr lang="en-US" dirty="0"/>
              <a:t>                               </a:t>
            </a:r>
            <a:r>
              <a:rPr lang="en-US" dirty="0" err="1"/>
              <a:t>Eulerian</a:t>
            </a:r>
            <a:r>
              <a:rPr lang="en-US" dirty="0"/>
              <a:t> but not Hamiltonian</a:t>
            </a:r>
          </a:p>
          <a:p>
            <a:endParaRPr lang="en-US" dirty="0"/>
          </a:p>
          <a:p>
            <a:r>
              <a:rPr lang="en-US" dirty="0"/>
              <a:t> </a:t>
            </a:r>
          </a:p>
          <a:p>
            <a:endParaRPr lang="en-US" dirty="0"/>
          </a:p>
          <a:p>
            <a:r>
              <a:rPr lang="en-US" dirty="0"/>
              <a:t>                            Neither </a:t>
            </a:r>
            <a:r>
              <a:rPr lang="en-US" dirty="0" err="1"/>
              <a:t>Eulerian</a:t>
            </a:r>
            <a:r>
              <a:rPr lang="en-US" dirty="0"/>
              <a:t> nor Hamiltonian</a:t>
            </a:r>
          </a:p>
          <a:p>
            <a:r>
              <a:rPr lang="en-US" dirty="0"/>
              <a:t>                                </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2362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86000"/>
            <a:ext cx="2514600" cy="1087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505200"/>
            <a:ext cx="1828800" cy="127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82" y="5029200"/>
            <a:ext cx="218901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46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additive="base">
                                        <p:cTn id="7" dur="500" fill="hold"/>
                                        <p:tgtEl>
                                          <p:spTgt spid="58370"/>
                                        </p:tgtEl>
                                        <p:attrNameLst>
                                          <p:attrName>ppt_x</p:attrName>
                                        </p:attrNameLst>
                                      </p:cBhvr>
                                      <p:tavLst>
                                        <p:tav tm="0">
                                          <p:val>
                                            <p:strVal val="#ppt_x"/>
                                          </p:val>
                                        </p:tav>
                                        <p:tav tm="100000">
                                          <p:val>
                                            <p:strVal val="#ppt_x"/>
                                          </p:val>
                                        </p:tav>
                                      </p:tavLst>
                                    </p:anim>
                                    <p:anim calcmode="lin" valueType="num">
                                      <p:cBhvr additive="base">
                                        <p:cTn id="8" dur="500" fill="hold"/>
                                        <p:tgtEl>
                                          <p:spTgt spid="583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2840" y="352800"/>
              <a:ext cx="8143920" cy="5779440"/>
            </p14:xfrm>
          </p:contentPart>
        </mc:Choice>
        <mc:Fallback xmlns="">
          <p:pic>
            <p:nvPicPr>
              <p:cNvPr id="4" name="Ink 3"/>
              <p:cNvPicPr/>
              <p:nvPr/>
            </p:nvPicPr>
            <p:blipFill>
              <a:blip r:embed="rId3"/>
              <a:stretch>
                <a:fillRect/>
              </a:stretch>
            </p:blipFill>
            <p:spPr>
              <a:xfrm>
                <a:off x="487440" y="344160"/>
                <a:ext cx="8160840" cy="5791320"/>
              </a:xfrm>
              <a:prstGeom prst="rect">
                <a:avLst/>
              </a:prstGeom>
            </p:spPr>
          </p:pic>
        </mc:Fallback>
      </mc:AlternateContent>
    </p:spTree>
    <p:extLst>
      <p:ext uri="{BB962C8B-B14F-4D97-AF65-F5344CB8AC3E}">
        <p14:creationId xmlns:p14="http://schemas.microsoft.com/office/powerpoint/2010/main" val="4290038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a:t>Check whether the following graphs are </a:t>
            </a:r>
            <a:r>
              <a:rPr lang="en-US" dirty="0" err="1"/>
              <a:t>Eulerian</a:t>
            </a:r>
            <a:r>
              <a:rPr lang="en-US" dirty="0"/>
              <a:t> or Hamiltonian</a:t>
            </a:r>
          </a:p>
          <a:p>
            <a:pPr marL="0" indent="0">
              <a:buNone/>
            </a:pPr>
            <a:r>
              <a:rPr lang="en-US" dirty="0"/>
              <a:t>1.</a:t>
            </a:r>
          </a:p>
          <a:p>
            <a:endParaRPr lang="en-US" dirty="0"/>
          </a:p>
          <a:p>
            <a:endParaRPr lang="en-US" dirty="0"/>
          </a:p>
          <a:p>
            <a:pPr marL="0" indent="0">
              <a:buNone/>
            </a:pPr>
            <a:r>
              <a:rPr lang="en-US" dirty="0"/>
              <a:t>The graph is </a:t>
            </a:r>
            <a:r>
              <a:rPr lang="en-US" dirty="0" err="1"/>
              <a:t>Eulerian</a:t>
            </a:r>
            <a:r>
              <a:rPr lang="en-US" dirty="0"/>
              <a:t> but not Hamiltonian</a:t>
            </a:r>
          </a:p>
          <a:p>
            <a:pPr marL="0" indent="0">
              <a:buNone/>
            </a:pPr>
            <a:r>
              <a:rPr lang="en-US" dirty="0"/>
              <a:t>2. </a:t>
            </a:r>
          </a:p>
          <a:p>
            <a:endParaRPr lang="en-US" dirty="0"/>
          </a:p>
          <a:p>
            <a:endParaRPr lang="en-US" dirty="0"/>
          </a:p>
          <a:p>
            <a:pPr marL="0" indent="0">
              <a:buNone/>
            </a:pPr>
            <a:r>
              <a:rPr lang="en-US" dirty="0"/>
              <a:t>The graph is Hamiltonian but not </a:t>
            </a:r>
            <a:r>
              <a:rPr lang="en-US" dirty="0" err="1"/>
              <a:t>Eulerian</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54280" y="182520"/>
              <a:ext cx="8112600" cy="914040"/>
            </p14:xfrm>
          </p:contentPart>
        </mc:Choice>
        <mc:Fallback xmlns="">
          <p:pic>
            <p:nvPicPr>
              <p:cNvPr id="4" name="Ink 3"/>
              <p:cNvPicPr/>
              <p:nvPr/>
            </p:nvPicPr>
            <p:blipFill>
              <a:blip r:embed="rId3"/>
              <a:stretch>
                <a:fillRect/>
              </a:stretch>
            </p:blipFill>
            <p:spPr>
              <a:xfrm>
                <a:off x="849960" y="176760"/>
                <a:ext cx="812232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057400" y="1600200"/>
              <a:ext cx="2525040" cy="1765440"/>
            </p14:xfrm>
          </p:contentPart>
        </mc:Choice>
        <mc:Fallback xmlns="">
          <p:pic>
            <p:nvPicPr>
              <p:cNvPr id="5" name="Ink 4"/>
              <p:cNvPicPr/>
              <p:nvPr/>
            </p:nvPicPr>
            <p:blipFill>
              <a:blip r:embed="rId5"/>
              <a:stretch>
                <a:fillRect/>
              </a:stretch>
            </p:blipFill>
            <p:spPr>
              <a:xfrm>
                <a:off x="2052000" y="1594440"/>
                <a:ext cx="2539800" cy="177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766520" y="3642840"/>
              <a:ext cx="3087360" cy="1668960"/>
            </p14:xfrm>
          </p:contentPart>
        </mc:Choice>
        <mc:Fallback xmlns="">
          <p:pic>
            <p:nvPicPr>
              <p:cNvPr id="6" name="Ink 5"/>
              <p:cNvPicPr/>
              <p:nvPr/>
            </p:nvPicPr>
            <p:blipFill>
              <a:blip r:embed="rId7"/>
              <a:stretch>
                <a:fillRect/>
              </a:stretch>
            </p:blipFill>
            <p:spPr>
              <a:xfrm>
                <a:off x="1761120" y="3633120"/>
                <a:ext cx="3104280" cy="169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2026080" y="1302120"/>
              <a:ext cx="2306520" cy="1739520"/>
            </p14:xfrm>
          </p:contentPart>
        </mc:Choice>
        <mc:Fallback xmlns="">
          <p:pic>
            <p:nvPicPr>
              <p:cNvPr id="2" name="Ink 1"/>
              <p:cNvPicPr/>
              <p:nvPr/>
            </p:nvPicPr>
            <p:blipFill>
              <a:blip r:embed="rId9"/>
              <a:stretch>
                <a:fillRect/>
              </a:stretch>
            </p:blipFill>
            <p:spPr>
              <a:xfrm>
                <a:off x="2020320" y="1292400"/>
                <a:ext cx="2322000" cy="175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2647800" y="1213200"/>
              <a:ext cx="6022440" cy="2020320"/>
            </p14:xfrm>
          </p:contentPart>
        </mc:Choice>
        <mc:Fallback xmlns="">
          <p:pic>
            <p:nvPicPr>
              <p:cNvPr id="7" name="Ink 6"/>
              <p:cNvPicPr/>
              <p:nvPr/>
            </p:nvPicPr>
            <p:blipFill>
              <a:blip r:embed="rId11"/>
              <a:stretch>
                <a:fillRect/>
              </a:stretch>
            </p:blipFill>
            <p:spPr>
              <a:xfrm>
                <a:off x="2645280" y="1206360"/>
                <a:ext cx="6035760" cy="2034360"/>
              </a:xfrm>
              <a:prstGeom prst="rect">
                <a:avLst/>
              </a:prstGeom>
            </p:spPr>
          </p:pic>
        </mc:Fallback>
      </mc:AlternateContent>
    </p:spTree>
    <p:extLst>
      <p:ext uri="{BB962C8B-B14F-4D97-AF65-F5344CB8AC3E}">
        <p14:creationId xmlns:p14="http://schemas.microsoft.com/office/powerpoint/2010/main" val="17681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a:t>3. </a:t>
            </a:r>
          </a:p>
          <a:p>
            <a:endParaRPr lang="en-US" dirty="0"/>
          </a:p>
          <a:p>
            <a:endParaRPr lang="en-US" dirty="0"/>
          </a:p>
          <a:p>
            <a:endParaRPr lang="en-US" dirty="0"/>
          </a:p>
          <a:p>
            <a:r>
              <a:rPr lang="en-US" dirty="0"/>
              <a:t>The above graph is neither </a:t>
            </a:r>
            <a:r>
              <a:rPr lang="en-US" dirty="0" err="1"/>
              <a:t>Eulerian</a:t>
            </a:r>
            <a:r>
              <a:rPr lang="en-US" dirty="0"/>
              <a:t> nor Hamiltonian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42000" y="720"/>
              <a:ext cx="2334600" cy="2150640"/>
            </p14:xfrm>
          </p:contentPart>
        </mc:Choice>
        <mc:Fallback xmlns="">
          <p:pic>
            <p:nvPicPr>
              <p:cNvPr id="4" name="Ink 3"/>
              <p:cNvPicPr/>
              <p:nvPr/>
            </p:nvPicPr>
            <p:blipFill>
              <a:blip r:embed="rId3"/>
              <a:stretch>
                <a:fillRect/>
              </a:stretch>
            </p:blipFill>
            <p:spPr>
              <a:xfrm>
                <a:off x="2133360" y="-9000"/>
                <a:ext cx="2347920" cy="2167200"/>
              </a:xfrm>
              <a:prstGeom prst="rect">
                <a:avLst/>
              </a:prstGeom>
            </p:spPr>
          </p:pic>
        </mc:Fallback>
      </mc:AlternateContent>
    </p:spTree>
    <p:extLst>
      <p:ext uri="{BB962C8B-B14F-4D97-AF65-F5344CB8AC3E}">
        <p14:creationId xmlns:p14="http://schemas.microsoft.com/office/powerpoint/2010/main" val="352312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a:bodyPr>
          <a:lstStyle/>
          <a:p>
            <a:r>
              <a:rPr lang="en-US" dirty="0"/>
              <a:t>Travelling sales man problem</a:t>
            </a:r>
          </a:p>
        </p:txBody>
      </p:sp>
      <p:sp>
        <p:nvSpPr>
          <p:cNvPr id="3" name="Content Placeholder 2"/>
          <p:cNvSpPr>
            <a:spLocks noGrp="1"/>
          </p:cNvSpPr>
          <p:nvPr>
            <p:ph idx="1"/>
          </p:nvPr>
        </p:nvSpPr>
        <p:spPr>
          <a:xfrm>
            <a:off x="457200" y="990600"/>
            <a:ext cx="8229600" cy="5486400"/>
          </a:xfrm>
        </p:spPr>
        <p:txBody>
          <a:bodyPr/>
          <a:lstStyle/>
          <a:p>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910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228600"/>
            <a:ext cx="8763000"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28600" y="1676400"/>
            <a:ext cx="2281237" cy="278551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886200" y="1905000"/>
            <a:ext cx="3601932" cy="2105025"/>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4073236" y="3865418"/>
            <a:ext cx="3805237" cy="2201772"/>
          </a:xfrm>
          <a:prstGeom prst="rect">
            <a:avLst/>
          </a:prstGeom>
          <a:noFill/>
          <a:ln w="9525">
            <a:noFill/>
            <a:miter lim="800000"/>
            <a:headEnd/>
            <a:tailEnd/>
          </a:ln>
        </p:spPr>
      </p:pic>
    </p:spTree>
    <p:extLst>
      <p:ext uri="{BB962C8B-B14F-4D97-AF65-F5344CB8AC3E}">
        <p14:creationId xmlns:p14="http://schemas.microsoft.com/office/powerpoint/2010/main" val="72345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to="" calcmode="lin" valueType="num">
                                      <p:cBhvr>
                                        <p:cTn id="7" dur="1" fill="hold"/>
                                        <p:tgtEl>
                                          <p:spTgt spid="4100"/>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plus(in)">
                                      <p:cBhvr>
                                        <p:cTn id="12"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pSp>
        <p:nvGrpSpPr>
          <p:cNvPr id="4" name="Group 4"/>
          <p:cNvGrpSpPr>
            <a:grpSpLocks noGrp="1"/>
          </p:cNvGrpSpPr>
          <p:nvPr/>
        </p:nvGrpSpPr>
        <p:grpSpPr bwMode="auto">
          <a:xfrm>
            <a:off x="457200" y="1600200"/>
            <a:ext cx="8229600" cy="4525963"/>
            <a:chOff x="432" y="1920"/>
            <a:chExt cx="5328" cy="1817"/>
          </a:xfrm>
        </p:grpSpPr>
        <p:sp>
          <p:nvSpPr>
            <p:cNvPr id="5" name="AutoShape 5"/>
            <p:cNvSpPr>
              <a:spLocks noChangeArrowheads="1"/>
            </p:cNvSpPr>
            <p:nvPr/>
          </p:nvSpPr>
          <p:spPr bwMode="auto">
            <a:xfrm>
              <a:off x="2016" y="2832"/>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sp>
          <p:nvSpPr>
            <p:cNvPr id="6" name="AutoShape 6"/>
            <p:cNvSpPr>
              <a:spLocks noChangeArrowheads="1"/>
            </p:cNvSpPr>
            <p:nvPr/>
          </p:nvSpPr>
          <p:spPr bwMode="auto">
            <a:xfrm>
              <a:off x="2496" y="2256"/>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sp>
          <p:nvSpPr>
            <p:cNvPr id="7" name="AutoShape 7"/>
            <p:cNvSpPr>
              <a:spLocks noChangeArrowheads="1"/>
            </p:cNvSpPr>
            <p:nvPr/>
          </p:nvSpPr>
          <p:spPr bwMode="auto">
            <a:xfrm>
              <a:off x="1776" y="3456"/>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sp>
          <p:nvSpPr>
            <p:cNvPr id="8" name="AutoShape 8"/>
            <p:cNvSpPr>
              <a:spLocks noChangeArrowheads="1"/>
            </p:cNvSpPr>
            <p:nvPr/>
          </p:nvSpPr>
          <p:spPr bwMode="auto">
            <a:xfrm>
              <a:off x="5088" y="2592"/>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sp>
          <p:nvSpPr>
            <p:cNvPr id="9" name="Text Box 9"/>
            <p:cNvSpPr txBox="1">
              <a:spLocks noChangeArrowheads="1"/>
            </p:cNvSpPr>
            <p:nvPr/>
          </p:nvSpPr>
          <p:spPr bwMode="auto">
            <a:xfrm>
              <a:off x="2112" y="2880"/>
              <a:ext cx="1200" cy="233"/>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Delhi</a:t>
              </a:r>
            </a:p>
          </p:txBody>
        </p:sp>
        <p:sp>
          <p:nvSpPr>
            <p:cNvPr id="10" name="Text Box 10"/>
            <p:cNvSpPr txBox="1">
              <a:spLocks noChangeArrowheads="1"/>
            </p:cNvSpPr>
            <p:nvPr/>
          </p:nvSpPr>
          <p:spPr bwMode="auto">
            <a:xfrm>
              <a:off x="2544" y="1920"/>
              <a:ext cx="1008" cy="233"/>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Calcutta</a:t>
              </a:r>
            </a:p>
          </p:txBody>
        </p:sp>
        <p:sp>
          <p:nvSpPr>
            <p:cNvPr id="11" name="Text Box 11"/>
            <p:cNvSpPr txBox="1">
              <a:spLocks noChangeArrowheads="1"/>
            </p:cNvSpPr>
            <p:nvPr/>
          </p:nvSpPr>
          <p:spPr bwMode="auto">
            <a:xfrm>
              <a:off x="432" y="3504"/>
              <a:ext cx="1824" cy="233"/>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Punjab</a:t>
              </a:r>
            </a:p>
          </p:txBody>
        </p:sp>
        <p:sp>
          <p:nvSpPr>
            <p:cNvPr id="12" name="Text Box 12"/>
            <p:cNvSpPr txBox="1">
              <a:spLocks noChangeArrowheads="1"/>
            </p:cNvSpPr>
            <p:nvPr/>
          </p:nvSpPr>
          <p:spPr bwMode="auto">
            <a:xfrm>
              <a:off x="4512" y="2208"/>
              <a:ext cx="1248" cy="148"/>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Bangalore</a:t>
              </a:r>
            </a:p>
          </p:txBody>
        </p:sp>
        <p:sp>
          <p:nvSpPr>
            <p:cNvPr id="13" name="Text Box 13"/>
            <p:cNvSpPr txBox="1">
              <a:spLocks noChangeArrowheads="1"/>
            </p:cNvSpPr>
            <p:nvPr/>
          </p:nvSpPr>
          <p:spPr bwMode="auto">
            <a:xfrm>
              <a:off x="576" y="1968"/>
              <a:ext cx="1296" cy="233"/>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Bombay</a:t>
              </a:r>
            </a:p>
          </p:txBody>
        </p:sp>
        <p:sp>
          <p:nvSpPr>
            <p:cNvPr id="14" name="Text Box 14"/>
            <p:cNvSpPr txBox="1">
              <a:spLocks noChangeArrowheads="1"/>
            </p:cNvSpPr>
            <p:nvPr/>
          </p:nvSpPr>
          <p:spPr bwMode="auto">
            <a:xfrm>
              <a:off x="3744" y="3216"/>
              <a:ext cx="1152" cy="233"/>
            </a:xfrm>
            <a:prstGeom prst="rect">
              <a:avLst/>
            </a:prstGeom>
            <a:noFill/>
            <a:ln w="25400">
              <a:noFill/>
              <a:miter lim="800000"/>
              <a:headEnd/>
              <a:tailEnd/>
            </a:ln>
            <a:effectLst/>
          </p:spPr>
          <p:txBody>
            <a:bodyPr>
              <a:spAutoFit/>
            </a:bodyPr>
            <a:lstStyle/>
            <a:p>
              <a:pPr>
                <a:spcBef>
                  <a:spcPct val="50000"/>
                </a:spcBef>
              </a:pPr>
              <a:r>
                <a:rPr lang="en-US" dirty="0">
                  <a:effectLst>
                    <a:outerShdw blurRad="38100" dist="38100" dir="2700000" algn="tl">
                      <a:srgbClr val="000000"/>
                    </a:outerShdw>
                  </a:effectLst>
                </a:rPr>
                <a:t>Chennai</a:t>
              </a:r>
            </a:p>
          </p:txBody>
        </p:sp>
        <p:sp>
          <p:nvSpPr>
            <p:cNvPr id="15" name="AutoShape 15"/>
            <p:cNvSpPr>
              <a:spLocks noChangeArrowheads="1"/>
            </p:cNvSpPr>
            <p:nvPr/>
          </p:nvSpPr>
          <p:spPr bwMode="auto">
            <a:xfrm>
              <a:off x="1536" y="1968"/>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sp>
          <p:nvSpPr>
            <p:cNvPr id="16" name="AutoShape 16"/>
            <p:cNvSpPr>
              <a:spLocks noChangeArrowheads="1"/>
            </p:cNvSpPr>
            <p:nvPr/>
          </p:nvSpPr>
          <p:spPr bwMode="auto">
            <a:xfrm>
              <a:off x="4656" y="3168"/>
              <a:ext cx="96" cy="96"/>
            </a:xfrm>
            <a:prstGeom prst="flowChartConnector">
              <a:avLst/>
            </a:prstGeom>
            <a:solidFill>
              <a:srgbClr val="FF3300"/>
            </a:solidFill>
            <a:ln w="9525">
              <a:solidFill>
                <a:schemeClr val="tx1"/>
              </a:solidFill>
              <a:round/>
              <a:headEnd/>
              <a:tailEnd/>
            </a:ln>
            <a:effectLst/>
          </p:spPr>
          <p:txBody>
            <a:bodyPr wrap="none" anchor="ctr"/>
            <a:lstStyle/>
            <a:p>
              <a:endParaRPr lang="en-US"/>
            </a:p>
          </p:txBody>
        </p:sp>
      </p:grpSp>
      <p:cxnSp>
        <p:nvCxnSpPr>
          <p:cNvPr id="20" name="Straight Connector 19"/>
          <p:cNvCxnSpPr/>
          <p:nvPr/>
        </p:nvCxnSpPr>
        <p:spPr>
          <a:xfrm>
            <a:off x="2286000" y="1828800"/>
            <a:ext cx="60960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24200" y="2743200"/>
            <a:ext cx="5334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086600" y="3581400"/>
            <a:ext cx="5334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4191000"/>
            <a:ext cx="3581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86200" y="2590800"/>
            <a:ext cx="3581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10000" y="2819400"/>
            <a:ext cx="30480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62200" y="1981200"/>
            <a:ext cx="4419600"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743200" y="4191000"/>
            <a:ext cx="152400" cy="914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Ans</a:t>
            </a:r>
            <a:endParaRPr lang="en-US" dirty="0"/>
          </a:p>
        </p:txBody>
      </p:sp>
      <p:sp>
        <p:nvSpPr>
          <p:cNvPr id="3" name="Content Placeholder 2"/>
          <p:cNvSpPr>
            <a:spLocks noGrp="1"/>
          </p:cNvSpPr>
          <p:nvPr>
            <p:ph idx="1"/>
          </p:nvPr>
        </p:nvSpPr>
        <p:spPr/>
        <p:txBody>
          <a:bodyPr/>
          <a:lstStyle/>
          <a:p>
            <a:r>
              <a:rPr lang="en-US" dirty="0"/>
              <a:t>There are 8 paths between from a to d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95574"/>
            <a:ext cx="77724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117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Autofit/>
          </a:bodyPr>
          <a:lstStyle/>
          <a:p>
            <a:r>
              <a:rPr lang="en-US" sz="3600" dirty="0" err="1"/>
              <a:t>Dijkstra’s</a:t>
            </a:r>
            <a:r>
              <a:rPr lang="en-US" sz="3600" dirty="0"/>
              <a:t> algorithm/Greedy algorithm</a:t>
            </a:r>
          </a:p>
        </p:txBody>
      </p:sp>
      <p:sp>
        <p:nvSpPr>
          <p:cNvPr id="3" name="Content Placeholder 2"/>
          <p:cNvSpPr>
            <a:spLocks noGrp="1"/>
          </p:cNvSpPr>
          <p:nvPr>
            <p:ph idx="1"/>
          </p:nvPr>
        </p:nvSpPr>
        <p:spPr>
          <a:xfrm>
            <a:off x="609600" y="1219200"/>
            <a:ext cx="8229600" cy="5135563"/>
          </a:xfrm>
        </p:spPr>
        <p:txBody>
          <a:bodyPr/>
          <a:lstStyle/>
          <a:p>
            <a:r>
              <a:rPr lang="en-US" dirty="0"/>
              <a:t>This algorithm helps you to find the shortest path between nodes/vertices in a graph. This algorithm is used in GPS devices to find the shortest path between the current location and destination. It has broad applications in industry specially in domains that require modeling networks.</a:t>
            </a:r>
          </a:p>
          <a:p>
            <a:r>
              <a:rPr lang="en-US" dirty="0"/>
              <a:t>This algorithm was created and published by </a:t>
            </a:r>
            <a:r>
              <a:rPr lang="en-US" dirty="0" err="1"/>
              <a:t>Dr.Edsger</a:t>
            </a:r>
            <a:r>
              <a:rPr lang="en-US" dirty="0"/>
              <a:t> W. </a:t>
            </a:r>
            <a:r>
              <a:rPr lang="en-US" dirty="0" err="1"/>
              <a:t>Dijkstra</a:t>
            </a:r>
            <a:r>
              <a:rPr lang="en-US" dirty="0"/>
              <a:t> a Dutch computer scientist and software engineer.</a:t>
            </a:r>
          </a:p>
        </p:txBody>
      </p:sp>
    </p:spTree>
    <p:extLst>
      <p:ext uri="{BB962C8B-B14F-4D97-AF65-F5344CB8AC3E}">
        <p14:creationId xmlns:p14="http://schemas.microsoft.com/office/powerpoint/2010/main" val="19462138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Algorithm</a:t>
            </a:r>
          </a:p>
        </p:txBody>
      </p:sp>
      <p:sp>
        <p:nvSpPr>
          <p:cNvPr id="3" name="Content Placeholder 2"/>
          <p:cNvSpPr>
            <a:spLocks noGrp="1"/>
          </p:cNvSpPr>
          <p:nvPr>
            <p:ph idx="1"/>
          </p:nvPr>
        </p:nvSpPr>
        <p:spPr>
          <a:xfrm>
            <a:off x="457200" y="914400"/>
            <a:ext cx="8229600" cy="5562600"/>
          </a:xfrm>
        </p:spPr>
        <p:txBody>
          <a:bodyPr/>
          <a:lstStyle/>
          <a:p>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9067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1178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dirty="0"/>
              <a:t>Example</a:t>
            </a:r>
          </a:p>
        </p:txBody>
      </p:sp>
      <p:sp>
        <p:nvSpPr>
          <p:cNvPr id="3" name="Content Placeholder 2"/>
          <p:cNvSpPr>
            <a:spLocks noGrp="1"/>
          </p:cNvSpPr>
          <p:nvPr>
            <p:ph idx="1"/>
          </p:nvPr>
        </p:nvSpPr>
        <p:spPr>
          <a:xfrm>
            <a:off x="457200" y="914400"/>
            <a:ext cx="8229600" cy="5638800"/>
          </a:xfrm>
        </p:spPr>
        <p:txBody>
          <a:bodyPr/>
          <a:lstStyle/>
          <a:p>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20" y="2971800"/>
            <a:ext cx="801052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19240" y="295920"/>
              <a:ext cx="8973360" cy="6363360"/>
            </p14:xfrm>
          </p:contentPart>
        </mc:Choice>
        <mc:Fallback xmlns="">
          <p:pic>
            <p:nvPicPr>
              <p:cNvPr id="4" name="Ink 3"/>
              <p:cNvPicPr/>
              <p:nvPr/>
            </p:nvPicPr>
            <p:blipFill>
              <a:blip r:embed="rId4"/>
              <a:stretch>
                <a:fillRect/>
              </a:stretch>
            </p:blipFill>
            <p:spPr>
              <a:xfrm>
                <a:off x="213480" y="288720"/>
                <a:ext cx="8987400" cy="6373800"/>
              </a:xfrm>
              <a:prstGeom prst="rect">
                <a:avLst/>
              </a:prstGeom>
            </p:spPr>
          </p:pic>
        </mc:Fallback>
      </mc:AlternateContent>
    </p:spTree>
    <p:extLst>
      <p:ext uri="{BB962C8B-B14F-4D97-AF65-F5344CB8AC3E}">
        <p14:creationId xmlns:p14="http://schemas.microsoft.com/office/powerpoint/2010/main" val="5025553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lstStyle/>
          <a:p>
            <a:r>
              <a:rPr lang="en-US" dirty="0"/>
              <a:t>Step 1     Step 2      Step 3        Step 4     Step 5</a:t>
            </a:r>
          </a:p>
          <a:p>
            <a:r>
              <a:rPr lang="en-US" dirty="0"/>
              <a:t>   </a:t>
            </a:r>
          </a:p>
          <a:p>
            <a:endParaRPr lang="en-US" dirty="0"/>
          </a:p>
          <a:p>
            <a:endParaRPr lang="en-US" dirty="0"/>
          </a:p>
          <a:p>
            <a:endParaRPr lang="en-US" dirty="0"/>
          </a:p>
          <a:p>
            <a:endParaRPr lang="en-US" dirty="0"/>
          </a:p>
          <a:p>
            <a:r>
              <a:rPr lang="en-US" dirty="0"/>
              <a:t>Step 7                                       Step 8        Step 9</a:t>
            </a:r>
          </a:p>
          <a:p>
            <a:r>
              <a:rPr lang="en-US" dirty="0"/>
              <a:t>                              </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1724025" cy="257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90600"/>
            <a:ext cx="15811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1100570"/>
            <a:ext cx="16954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091044"/>
            <a:ext cx="1676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091" y="1056408"/>
            <a:ext cx="15144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343400"/>
            <a:ext cx="47910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4475" y="4239491"/>
            <a:ext cx="1600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1424160" y="1296720"/>
              <a:ext cx="5471640" cy="1308240"/>
            </p14:xfrm>
          </p:contentPart>
        </mc:Choice>
        <mc:Fallback xmlns="">
          <p:pic>
            <p:nvPicPr>
              <p:cNvPr id="2" name="Ink 1"/>
              <p:cNvPicPr/>
              <p:nvPr/>
            </p:nvPicPr>
            <p:blipFill>
              <a:blip r:embed="rId10"/>
              <a:stretch>
                <a:fillRect/>
              </a:stretch>
            </p:blipFill>
            <p:spPr>
              <a:xfrm>
                <a:off x="1421280" y="1286280"/>
                <a:ext cx="5483160" cy="1326240"/>
              </a:xfrm>
              <a:prstGeom prst="rect">
                <a:avLst/>
              </a:prstGeom>
            </p:spPr>
          </p:pic>
        </mc:Fallback>
      </mc:AlternateContent>
    </p:spTree>
    <p:extLst>
      <p:ext uri="{BB962C8B-B14F-4D97-AF65-F5344CB8AC3E}">
        <p14:creationId xmlns:p14="http://schemas.microsoft.com/office/powerpoint/2010/main" val="803528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629400"/>
          </a:xfrm>
        </p:spPr>
        <p:txBody>
          <a:bodyPr/>
          <a:lstStyle/>
          <a:p>
            <a:r>
              <a:rPr lang="en-US" dirty="0"/>
              <a:t>Step 9                       Step 10</a:t>
            </a:r>
          </a:p>
          <a:p>
            <a:endParaRPr lang="en-US" dirty="0"/>
          </a:p>
          <a:p>
            <a:endParaRPr lang="en-US" dirty="0"/>
          </a:p>
          <a:p>
            <a:endParaRPr lang="en-US" dirty="0"/>
          </a:p>
          <a:p>
            <a:endParaRPr lang="en-US" dirty="0"/>
          </a:p>
          <a:p>
            <a:endParaRPr lang="en-US" dirty="0"/>
          </a:p>
          <a:p>
            <a:r>
              <a:rPr lang="en-US" dirty="0"/>
              <a:t>Step 11                          Step 12</a:t>
            </a:r>
          </a:p>
          <a:p>
            <a:r>
              <a:rPr lang="en-US" dirty="0"/>
              <a:t>                        </a:t>
            </a:r>
          </a:p>
          <a:p>
            <a:endParaRPr lang="en-US" dirty="0"/>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324802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5" y="700087"/>
            <a:ext cx="15430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81475"/>
            <a:ext cx="39719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181475"/>
            <a:ext cx="1952625" cy="264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42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a:t>Step 13</a:t>
            </a:r>
          </a:p>
          <a:p>
            <a:endParaRPr lang="en-US" dirty="0"/>
          </a:p>
          <a:p>
            <a:endParaRPr lang="en-US" dirty="0"/>
          </a:p>
          <a:p>
            <a:endParaRPr lang="en-US" dirty="0"/>
          </a:p>
          <a:p>
            <a:endParaRPr lang="en-US" dirty="0"/>
          </a:p>
          <a:p>
            <a:r>
              <a:rPr lang="en-US" dirty="0"/>
              <a:t>Step 14</a:t>
            </a:r>
          </a:p>
          <a:p>
            <a:endParaRPr lang="en-US" dirty="0"/>
          </a:p>
          <a:p>
            <a:endParaRPr lang="en-US" dirty="0"/>
          </a:p>
          <a:p>
            <a:endParaRPr 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2390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86200"/>
            <a:ext cx="168592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917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47920" y="148680"/>
              <a:ext cx="8541360" cy="3227400"/>
            </p14:xfrm>
          </p:contentPart>
        </mc:Choice>
        <mc:Fallback xmlns="">
          <p:pic>
            <p:nvPicPr>
              <p:cNvPr id="4" name="Ink 3"/>
              <p:cNvPicPr/>
              <p:nvPr/>
            </p:nvPicPr>
            <p:blipFill>
              <a:blip r:embed="rId3"/>
              <a:stretch>
                <a:fillRect/>
              </a:stretch>
            </p:blipFill>
            <p:spPr>
              <a:xfrm>
                <a:off x="541440" y="142920"/>
                <a:ext cx="8555760" cy="323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64840" y="730800"/>
              <a:ext cx="8540280" cy="5745960"/>
            </p14:xfrm>
          </p:contentPart>
        </mc:Choice>
        <mc:Fallback xmlns="">
          <p:pic>
            <p:nvPicPr>
              <p:cNvPr id="5" name="Ink 4"/>
              <p:cNvPicPr/>
              <p:nvPr/>
            </p:nvPicPr>
            <p:blipFill>
              <a:blip r:embed="rId5"/>
              <a:stretch>
                <a:fillRect/>
              </a:stretch>
            </p:blipFill>
            <p:spPr>
              <a:xfrm>
                <a:off x="559800" y="727200"/>
                <a:ext cx="8553240" cy="5761440"/>
              </a:xfrm>
              <a:prstGeom prst="rect">
                <a:avLst/>
              </a:prstGeom>
            </p:spPr>
          </p:pic>
        </mc:Fallback>
      </mc:AlternateContent>
    </p:spTree>
    <p:extLst>
      <p:ext uri="{BB962C8B-B14F-4D97-AF65-F5344CB8AC3E}">
        <p14:creationId xmlns:p14="http://schemas.microsoft.com/office/powerpoint/2010/main" val="1096455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12f77d6-7435-44c9-91b9-005915f196b3">
      <Terms xmlns="http://schemas.microsoft.com/office/infopath/2007/PartnerControls"/>
    </lcf76f155ced4ddcb4097134ff3c332f>
    <UpdatedBy xmlns="d12f77d6-7435-44c9-91b9-005915f196b3">
      <UserInfo>
        <DisplayName/>
        <AccountId xsi:nil="true"/>
        <AccountType/>
      </UserInfo>
    </UpdatedBy>
    <TaxCatchAll xmlns="a14683dc-acff-4aa3-9ceb-a35f8ebed1f0" xsi:nil="true"/>
    <Size xmlns="d12f77d6-7435-44c9-91b9-005915f196b3"/>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B0B573EC6A244CBB1320D8E6061CD0" ma:contentTypeVersion="20" ma:contentTypeDescription="Create a new document." ma:contentTypeScope="" ma:versionID="d0ae831335df3a8922329ac48cb1837c">
  <xsd:schema xmlns:xsd="http://www.w3.org/2001/XMLSchema" xmlns:xs="http://www.w3.org/2001/XMLSchema" xmlns:p="http://schemas.microsoft.com/office/2006/metadata/properties" xmlns:ns2="d12f77d6-7435-44c9-91b9-005915f196b3" xmlns:ns3="a14683dc-acff-4aa3-9ceb-a35f8ebed1f0" targetNamespace="http://schemas.microsoft.com/office/2006/metadata/properties" ma:root="true" ma:fieldsID="03af8246080d89961b0435e3c58fbd1b" ns2:_="" ns3:_="">
    <xsd:import namespace="d12f77d6-7435-44c9-91b9-005915f196b3"/>
    <xsd:import namespace="a14683dc-acff-4aa3-9ceb-a35f8ebed1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Size"/>
                <xsd:element ref="ns2:UpdatedBy"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2f77d6-7435-44c9-91b9-005915f19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Size" ma:index="23" ma:displayName="Size" ma:format="Dropdown" ma:internalName="Size">
      <xsd:simpleType>
        <xsd:restriction base="dms:Text">
          <xsd:maxLength value="255"/>
        </xsd:restriction>
      </xsd:simpleType>
    </xsd:element>
    <xsd:element name="UpdatedBy" ma:index="24" nillable="true" ma:displayName="Updated By" ma:format="Dropdown" ma:list="UserInfo" ma:SharePointGroup="0" ma:internalName="Updat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4683dc-acff-4aa3-9ceb-a35f8ebed1f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07f9c4a-995e-4db6-9467-dbc957b4dbb6}" ma:internalName="TaxCatchAll" ma:showField="CatchAllData" ma:web="a14683dc-acff-4aa3-9ceb-a35f8ebed1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7011B8-85FF-4D31-BB9A-FD191332BF36}">
  <ds:schemaRefs>
    <ds:schemaRef ds:uri="http://schemas.microsoft.com/office/2006/metadata/properties"/>
    <ds:schemaRef ds:uri="http://schemas.microsoft.com/office/infopath/2007/PartnerControls"/>
    <ds:schemaRef ds:uri="d12f77d6-7435-44c9-91b9-005915f196b3"/>
    <ds:schemaRef ds:uri="a14683dc-acff-4aa3-9ceb-a35f8ebed1f0"/>
  </ds:schemaRefs>
</ds:datastoreItem>
</file>

<file path=customXml/itemProps2.xml><?xml version="1.0" encoding="utf-8"?>
<ds:datastoreItem xmlns:ds="http://schemas.openxmlformats.org/officeDocument/2006/customXml" ds:itemID="{1E1BF618-6DC7-46D5-9DA4-683FC8E2DD37}"/>
</file>

<file path=customXml/itemProps3.xml><?xml version="1.0" encoding="utf-8"?>
<ds:datastoreItem xmlns:ds="http://schemas.openxmlformats.org/officeDocument/2006/customXml" ds:itemID="{247CD34C-6C5E-4616-B745-BD9FD681CE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3492</TotalTime>
  <Words>3071</Words>
  <Application>Microsoft Office PowerPoint</Application>
  <PresentationFormat>On-screen Show (4:3)</PresentationFormat>
  <Paragraphs>315</Paragraphs>
  <Slides>97</Slides>
  <Notes>3</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Graph Theory</vt:lpstr>
      <vt:lpstr>Konigsberg bridge problem</vt:lpstr>
      <vt:lpstr>Introduction</vt:lpstr>
      <vt:lpstr>Solution?</vt:lpstr>
      <vt:lpstr>Graph Definitions and Notation</vt:lpstr>
      <vt:lpstr>Definition</vt:lpstr>
      <vt:lpstr>Definition-Undirected graph</vt:lpstr>
      <vt:lpstr>Examples</vt:lpstr>
      <vt:lpstr>EXAMPLE</vt:lpstr>
      <vt:lpstr>Undirected Graph - example </vt:lpstr>
      <vt:lpstr>Multiple Edges- Multigraph</vt:lpstr>
      <vt:lpstr>A simple graph - graph</vt:lpstr>
      <vt:lpstr>Trivial Graph and Null Graph</vt:lpstr>
      <vt:lpstr>Adjacent Vertices (Neighbors)</vt:lpstr>
      <vt:lpstr>Degree of a vertex</vt:lpstr>
      <vt:lpstr>Basic definitions</vt:lpstr>
      <vt:lpstr>Simple Graph</vt:lpstr>
      <vt:lpstr>Multigraphs</vt:lpstr>
      <vt:lpstr>Directed graph</vt:lpstr>
      <vt:lpstr>Examples</vt:lpstr>
      <vt:lpstr>Examples</vt:lpstr>
      <vt:lpstr>Theorems</vt:lpstr>
      <vt:lpstr>PowerPoint Presentation</vt:lpstr>
      <vt:lpstr>Theorems</vt:lpstr>
      <vt:lpstr>Definition</vt:lpstr>
      <vt:lpstr>Examples</vt:lpstr>
      <vt:lpstr>Theorem</vt:lpstr>
      <vt:lpstr>EXAMPLE</vt:lpstr>
      <vt:lpstr>Definition</vt:lpstr>
      <vt:lpstr>Example</vt:lpstr>
      <vt:lpstr>Properties of Subgraph</vt:lpstr>
      <vt:lpstr>Definition</vt:lpstr>
      <vt:lpstr>Matrix representation of graph</vt:lpstr>
      <vt:lpstr>Example</vt:lpstr>
      <vt:lpstr>Matrix representation of graph</vt:lpstr>
      <vt:lpstr>Example</vt:lpstr>
      <vt:lpstr>PowerPoint Presentation</vt:lpstr>
      <vt:lpstr>REGULAR GRAPH</vt:lpstr>
      <vt:lpstr>Isomorphism of Graphs</vt:lpstr>
      <vt:lpstr>PowerPoint Presentation</vt:lpstr>
      <vt:lpstr>PowerPoint Presentation</vt:lpstr>
      <vt:lpstr>PowerPoint Presentation</vt:lpstr>
      <vt:lpstr>PowerPoint Presentation</vt:lpstr>
      <vt:lpstr>Example</vt:lpstr>
      <vt:lpstr>Example II: How about these two graphs? </vt:lpstr>
      <vt:lpstr>PowerPoint Presentation</vt:lpstr>
      <vt:lpstr>PowerPoint Presentation</vt:lpstr>
      <vt:lpstr>PowerPoint Presentation</vt:lpstr>
      <vt:lpstr>Determine whether the following are isomorphic</vt:lpstr>
      <vt:lpstr>Find whether the following graphs are isomorphic</vt:lpstr>
      <vt:lpstr>Check whether the following graphs are isomorphic</vt:lpstr>
      <vt:lpstr>Check whether the following graphs are isomorphic</vt:lpstr>
      <vt:lpstr>Definition</vt:lpstr>
      <vt:lpstr>PowerPoint Presentation</vt:lpstr>
      <vt:lpstr>Examples</vt:lpstr>
      <vt:lpstr>Examples</vt:lpstr>
      <vt:lpstr>Definitions</vt:lpstr>
      <vt:lpstr>Example: Are the following directed graphs strongly or weakly connected? </vt:lpstr>
      <vt:lpstr>Examples</vt:lpstr>
      <vt:lpstr>PowerPoint Presentation</vt:lpstr>
      <vt:lpstr>PowerPoint Presentation</vt:lpstr>
      <vt:lpstr>PowerPoint Presentation</vt:lpstr>
      <vt:lpstr>PowerPoint Presentation</vt:lpstr>
      <vt:lpstr>PowerPoint Presentation</vt:lpstr>
      <vt:lpstr>PowerPoint Presentation</vt:lpstr>
      <vt:lpstr>Find the cut vertices and cut edges in the following graph</vt:lpstr>
      <vt:lpstr>Find the cut vertices and cut edges in the following graphs</vt:lpstr>
      <vt:lpstr>Check whether the  following degree sequence is graphic</vt:lpstr>
      <vt:lpstr>PowerPoint Presentation</vt:lpstr>
      <vt:lpstr>PowerPoint Presentation</vt:lpstr>
      <vt:lpstr>PowerPoint Presentation</vt:lpstr>
      <vt:lpstr>EXAMPLE</vt:lpstr>
      <vt:lpstr>PLANAR GRAPHS</vt:lpstr>
      <vt:lpstr>PowerPoint Presentation</vt:lpstr>
      <vt:lpstr>PowerPoint Presentation</vt:lpstr>
      <vt:lpstr>Definitions</vt:lpstr>
      <vt:lpstr>Walks,  Paths, and Cycles</vt:lpstr>
      <vt:lpstr>Walks,  Paths, and Cycles</vt:lpstr>
      <vt:lpstr>Euler graph</vt:lpstr>
      <vt:lpstr>PowerPoint Presentation</vt:lpstr>
      <vt:lpstr>Hamiltonian graph</vt:lpstr>
      <vt:lpstr>Which of the following graphs have a Hamiltonian circuit or if not a Hamiltonian path?</vt:lpstr>
      <vt:lpstr>PowerPoint Presentation</vt:lpstr>
      <vt:lpstr>Examples</vt:lpstr>
      <vt:lpstr>PowerPoint Presentation</vt:lpstr>
      <vt:lpstr>PowerPoint Presentation</vt:lpstr>
      <vt:lpstr>PowerPoint Presentation</vt:lpstr>
      <vt:lpstr>Travelling sales man problem</vt:lpstr>
      <vt:lpstr>PowerPoint Presentation</vt:lpstr>
      <vt:lpstr>Ans</vt:lpstr>
      <vt:lpstr>Dijkstra’s algorithm/Greedy algorithm</vt:lpstr>
      <vt:lpstr>Algorithm</vt:lpstr>
      <vt:lpstr>Example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Graphs</dc:title>
  <dc:creator>S.Dhanasekar</dc:creator>
  <cp:lastModifiedBy>admin</cp:lastModifiedBy>
  <cp:revision>121</cp:revision>
  <dcterms:created xsi:type="dcterms:W3CDTF">2006-08-16T00:00:00Z</dcterms:created>
  <dcterms:modified xsi:type="dcterms:W3CDTF">2023-07-22T06:56:27Z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0x01010095B0B573EC6A244CBB1320D8E6061CD0</vt:lpwstr>
  </property>
  <property fmtid="{D5CDD505-2E9C-101B-9397-08002B2CF9AE}" pid="3" name="MediaServiceImageTags">
    <vt:lpwstr/>
  </property>
</Properties>
</file>